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9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4" r:id="rId22"/>
    <p:sldId id="277" r:id="rId23"/>
    <p:sldId id="278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85B25-025B-41CE-AE4E-06C8D4CFF7A1}" type="datetimeFigureOut">
              <a:rPr lang="it-IT" smtClean="0"/>
              <a:pPr/>
              <a:t>14/12/2015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FC71-2C9E-43E9-93F0-78E8DD879AC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85B25-025B-41CE-AE4E-06C8D4CFF7A1}" type="datetimeFigureOut">
              <a:rPr lang="it-IT" smtClean="0"/>
              <a:pPr/>
              <a:t>14/12/2015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FC71-2C9E-43E9-93F0-78E8DD879AC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85B25-025B-41CE-AE4E-06C8D4CFF7A1}" type="datetimeFigureOut">
              <a:rPr lang="it-IT" smtClean="0"/>
              <a:pPr/>
              <a:t>14/12/2015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FC71-2C9E-43E9-93F0-78E8DD879AC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85B25-025B-41CE-AE4E-06C8D4CFF7A1}" type="datetimeFigureOut">
              <a:rPr lang="it-IT" smtClean="0"/>
              <a:pPr/>
              <a:t>14/12/2015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FC71-2C9E-43E9-93F0-78E8DD879AC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85B25-025B-41CE-AE4E-06C8D4CFF7A1}" type="datetimeFigureOut">
              <a:rPr lang="it-IT" smtClean="0"/>
              <a:pPr/>
              <a:t>14/12/2015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FC71-2C9E-43E9-93F0-78E8DD879AC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85B25-025B-41CE-AE4E-06C8D4CFF7A1}" type="datetimeFigureOut">
              <a:rPr lang="it-IT" smtClean="0"/>
              <a:pPr/>
              <a:t>14/12/2015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FC71-2C9E-43E9-93F0-78E8DD879AC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85B25-025B-41CE-AE4E-06C8D4CFF7A1}" type="datetimeFigureOut">
              <a:rPr lang="it-IT" smtClean="0"/>
              <a:pPr/>
              <a:t>14/12/2015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FC71-2C9E-43E9-93F0-78E8DD879AC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85B25-025B-41CE-AE4E-06C8D4CFF7A1}" type="datetimeFigureOut">
              <a:rPr lang="it-IT" smtClean="0"/>
              <a:pPr/>
              <a:t>14/12/2015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FC71-2C9E-43E9-93F0-78E8DD879AC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85B25-025B-41CE-AE4E-06C8D4CFF7A1}" type="datetimeFigureOut">
              <a:rPr lang="it-IT" smtClean="0"/>
              <a:pPr/>
              <a:t>14/12/2015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FC71-2C9E-43E9-93F0-78E8DD879AC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85B25-025B-41CE-AE4E-06C8D4CFF7A1}" type="datetimeFigureOut">
              <a:rPr lang="it-IT" smtClean="0"/>
              <a:pPr/>
              <a:t>14/12/2015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FC71-2C9E-43E9-93F0-78E8DD879AC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85B25-025B-41CE-AE4E-06C8D4CFF7A1}" type="datetimeFigureOut">
              <a:rPr lang="it-IT" smtClean="0"/>
              <a:pPr/>
              <a:t>14/12/2015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FC71-2C9E-43E9-93F0-78E8DD879AC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85B25-025B-41CE-AE4E-06C8D4CFF7A1}" type="datetimeFigureOut">
              <a:rPr lang="it-IT" smtClean="0"/>
              <a:pPr/>
              <a:t>14/12/2015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1FC71-2C9E-43E9-93F0-78E8DD879AC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763738"/>
          </a:xfrm>
        </p:spPr>
        <p:txBody>
          <a:bodyPr/>
          <a:lstStyle/>
          <a:p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“Orticoltura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therapy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Sequenze di video </a:t>
            </a:r>
            <a:r>
              <a:rPr lang="it-IT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1800200"/>
          </a:xfrm>
        </p:spPr>
        <p:txBody>
          <a:bodyPr>
            <a:normAutofit fontScale="70000" lnSpcReduction="20000"/>
          </a:bodyPr>
          <a:lstStyle/>
          <a:p>
            <a:r>
              <a:rPr lang="it-IT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Serena Caria</a:t>
            </a:r>
            <a:endParaRPr lang="it-IT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cariaserena91@gmail.com</a:t>
            </a:r>
          </a:p>
          <a:p>
            <a:r>
              <a:rPr lang="it-I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endParaRPr lang="it-IT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Clara </a:t>
            </a:r>
            <a:r>
              <a:rPr lang="it-IT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Meattini</a:t>
            </a:r>
            <a:endParaRPr lang="it-IT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clara.meattini@libero.it</a:t>
            </a:r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 d’intervento:</a:t>
            </a:r>
            <a:endParaRPr lang="it-I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Cognitiva</a:t>
            </a:r>
          </a:p>
          <a:p>
            <a:pPr lvl="0"/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Affettivo-relazionale</a:t>
            </a:r>
            <a:endParaRPr lang="it-I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inguaggio</a:t>
            </a:r>
          </a:p>
          <a:p>
            <a:pPr lvl="0"/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Motoria</a:t>
            </a:r>
          </a:p>
          <a:p>
            <a:pPr lvl="0"/>
            <a:endParaRPr lang="it-I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it-IT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Dove:</a:t>
            </a:r>
          </a:p>
          <a:p>
            <a:pPr lvl="0"/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Scuole di ogni ordine e grado</a:t>
            </a:r>
          </a:p>
          <a:p>
            <a:pPr lvl="0"/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Residenze per anziani</a:t>
            </a:r>
          </a:p>
          <a:p>
            <a:pPr lvl="0"/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Centri Alzheimer</a:t>
            </a:r>
          </a:p>
          <a:p>
            <a:pPr lvl="0"/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Centri socio-educativi</a:t>
            </a:r>
          </a:p>
          <a:p>
            <a:pPr lvl="0"/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Ospedali</a:t>
            </a:r>
          </a:p>
          <a:p>
            <a:pPr lvl="0"/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Carceri</a:t>
            </a:r>
          </a:p>
          <a:p>
            <a:pPr lvl="0"/>
            <a:endParaRPr lang="it-IT" sz="2800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Orticoltura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8600" y="1844824"/>
            <a:ext cx="8686800" cy="550120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it-IT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it-IT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Nuova» </a:t>
            </a:r>
            <a:r>
              <a:rPr lang="it-IT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terapia alternativa</a:t>
            </a:r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Cura dell’ansia attraverso la </a:t>
            </a:r>
            <a:r>
              <a:rPr lang="it-IT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stimolazione dei sensi </a:t>
            </a:r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 tatto, dell'udito, dell’olfatto e della vista </a:t>
            </a:r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piante da fiore e quelle aromatiche.</a:t>
            </a:r>
          </a:p>
          <a:p>
            <a:pPr algn="just"/>
            <a:r>
              <a:rPr lang="it-IT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Socializzazione</a:t>
            </a:r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it-IT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inutilità personale</a:t>
            </a:r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Approccio </a:t>
            </a:r>
            <a:r>
              <a:rPr lang="it-IT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multidisciplinare</a:t>
            </a:r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it-IT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Ortoterapista</a:t>
            </a:r>
            <a:r>
              <a:rPr lang="it-IT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progetta lo spazio verde dove curare i pazienti, stabilisce le dimensioni ottimali e l’orientamento del parco, la scelta delle piante più adatte, nonché gli strumenti e gli arnesi più adeguati da offrire ai pazienti, in relazione al loro problema.</a:t>
            </a:r>
            <a:b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Ieri…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845023"/>
          </a:xfrm>
        </p:spPr>
        <p:txBody>
          <a:bodyPr>
            <a:noAutofit/>
          </a:bodyPr>
          <a:lstStyle/>
          <a:p>
            <a:pPr algn="just"/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Intorno al 1600, nei paesi anglosassoni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Poveri che non potevano permettersi di pagare le cure mediche, potevano in cambio servire servizio presso l’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ospedale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curando il giardino.</a:t>
            </a:r>
          </a:p>
          <a:p>
            <a:pPr algn="just"/>
            <a:endParaRPr lang="it-IT" sz="28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algn="just"/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Negli anni che seguirono la prima e la seconda guerra mondiale, in Inghilterra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ai reduci di guerra venne prescritta una 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 rieducativa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molto simile all'odierna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Ortoterapia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None/>
            </a:pPr>
            <a:r>
              <a:rPr lang="it-IT" sz="2400" dirty="0" smtClean="0"/>
              <a:t/>
            </a:r>
            <a:br>
              <a:rPr lang="it-IT" sz="2400" dirty="0" smtClean="0"/>
            </a:b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Ieri…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Nella seconda metà del ‘800, in America 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alcuni ospedali a vennero istituite delle 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serre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scopi terapeutici.</a:t>
            </a:r>
          </a:p>
          <a:p>
            <a:pPr algn="just"/>
            <a:endParaRPr lang="it-I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Alla metà del ‘900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l’Università del Michigan approvò un master in </a:t>
            </a:r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Horticultural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Therapy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it-IT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Nel 1973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American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Horticultural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Therapy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it-IT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Nel 1978, in Gran Bretagna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Società dei terapisti </a:t>
            </a:r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orticulturali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…Oggi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it-IT" dirty="0" smtClean="0"/>
          </a:p>
          <a:p>
            <a:pPr algn="just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Negli Stati Uniti ci sono 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centri specializzati e reparti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ortoterapia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alcuni ospedali (Ospedale universitario di New York).</a:t>
            </a:r>
          </a:p>
          <a:p>
            <a:pPr algn="just"/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Nei Paesi anglosassoni essa è inserita in molti 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progetti riabilitativi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it-IT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Francia, Germania, Belgio e Olanda è sperimentata in 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ospedali e centri di riabilitazione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Italia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pochi anni si sta affrontando il tema in modo scientifico e varie iniziative si stanno promuovendo in ospedali, scuole di agraria, centri di riabilitazione e per disabili e nelle carceri.</a:t>
            </a:r>
          </a:p>
          <a:p>
            <a:pPr algn="just"/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Benefici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Combattere lo stress, disturbi da ansia, depressione, tossicodipendenza, solitudine degli anziani.</a:t>
            </a: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Sviluppare motricità.</a:t>
            </a: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Migliorare capacità di apprendimento.</a:t>
            </a: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Rafforzare l’autostima.</a:t>
            </a: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Favorire la socializzazione.</a:t>
            </a: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Riconoscere e gestire le emozioni.</a:t>
            </a: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Aumentare la percezione di se stessi.</a:t>
            </a: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Orientare al mondo del lavoro.</a:t>
            </a:r>
            <a:r>
              <a:rPr lang="it-IT" b="1" dirty="0" smtClean="0"/>
              <a:t/>
            </a:r>
            <a:br>
              <a:rPr lang="it-IT" b="1" dirty="0" smtClean="0"/>
            </a:b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68760"/>
          </a:xfrm>
        </p:spPr>
        <p:txBody>
          <a:bodyPr>
            <a:normAutofit/>
          </a:bodyPr>
          <a:lstStyle/>
          <a:p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Rosa Canina</a:t>
            </a:r>
            <a:b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7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http://rosacanina.org/chi</a:t>
            </a:r>
            <a:endParaRPr lang="it-IT" sz="27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>
            <a:normAutofit fontScale="70000" lnSpcReduction="20000"/>
          </a:bodyPr>
          <a:lstStyle/>
          <a:p>
            <a:endParaRPr lang="it-IT" dirty="0" smtClean="0"/>
          </a:p>
          <a:p>
            <a:pPr algn="just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Associazione fondata del 2009 da figure professionali con competenze multidisciplinari, opera nei settori socio-educativo ed ambientale nella provincia di Pisa. </a:t>
            </a:r>
          </a:p>
          <a:p>
            <a:pPr algn="just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Farm 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therapy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attività di cucina, attività creative singole e in gruppo.</a:t>
            </a:r>
          </a:p>
          <a:p>
            <a:endParaRPr lang="it-IT" dirty="0" smtClean="0"/>
          </a:p>
          <a:p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Finalità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Cogliere la bellezza della natura</a:t>
            </a:r>
          </a:p>
          <a:p>
            <a:pPr lvl="1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Lenire ansia e timidezza</a:t>
            </a:r>
          </a:p>
          <a:p>
            <a:pPr lvl="1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Migliorare l'autostima</a:t>
            </a:r>
          </a:p>
          <a:p>
            <a:pPr lvl="1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Agevolare l'esternazione delle emozioni</a:t>
            </a:r>
          </a:p>
          <a:p>
            <a:pPr lvl="1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Combattere il senso di isolamento</a:t>
            </a:r>
          </a:p>
          <a:p>
            <a:pPr lvl="1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Promuovere il lavoro di gruppo e la collaborazione</a:t>
            </a:r>
          </a:p>
          <a:p>
            <a:pPr lvl="1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Responsabilizzare tramite la cura degli organismi viventi</a:t>
            </a:r>
          </a:p>
          <a:p>
            <a:pPr lvl="1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Promuovere lo scambio di conoscenze e favorire l'integrazione</a:t>
            </a:r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Aumentare l'attenzione con la curiosità, la scoperta e la creatività</a:t>
            </a:r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Favorire l'attività motoria e la manualità</a:t>
            </a:r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cap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3888432" cy="2916325"/>
          </a:xfrm>
        </p:spPr>
      </p:pic>
      <p:pic>
        <p:nvPicPr>
          <p:cNvPr id="5" name="Immagine 4" descr="marto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60648"/>
            <a:ext cx="3840426" cy="2880320"/>
          </a:xfrm>
          <a:prstGeom prst="rect">
            <a:avLst/>
          </a:prstGeom>
        </p:spPr>
      </p:pic>
      <p:pic>
        <p:nvPicPr>
          <p:cNvPr id="6" name="Immagine 5" descr="otto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501008"/>
            <a:ext cx="3899925" cy="2924944"/>
          </a:xfrm>
          <a:prstGeom prst="rect">
            <a:avLst/>
          </a:prstGeom>
        </p:spPr>
      </p:pic>
      <p:pic>
        <p:nvPicPr>
          <p:cNvPr id="7" name="Immagine 6" descr="donatoni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76531" y="3501008"/>
            <a:ext cx="3899925" cy="292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Progetto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Realizzazione di due video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partendo da attività che realmente vengono svolte presso il centro dell’associazione. I bambini che partecipano alle terapie hanno un età che varia dai 6 ai 10 anni e con forme più o meno importanti di autismo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proposte utili e stimolanti per tutti. 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Integrare nei video alcune sequenze di CAA per facilitarne la comprensione da parte dei ragazzini e fornire un’alternativa efficace e mirata per gli educatori.</a:t>
            </a:r>
          </a:p>
          <a:p>
            <a:pPr algn="just">
              <a:buNone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Modellazione video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it-IT" sz="4000" dirty="0" smtClean="0"/>
          </a:p>
          <a:p>
            <a:pPr>
              <a:buNone/>
            </a:pPr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1. 	Determinare il </a:t>
            </a:r>
            <a:r>
              <a:rPr lang="it-IT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comportamento bersaglio</a:t>
            </a:r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	Decidere </a:t>
            </a:r>
            <a:r>
              <a:rPr lang="it-IT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deve dimostrare il comportamento sul 	video. </a:t>
            </a:r>
          </a:p>
          <a:p>
            <a:pPr>
              <a:buNone/>
            </a:pPr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	Impostare lo </a:t>
            </a:r>
            <a:r>
              <a:rPr lang="it-IT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scenario</a:t>
            </a:r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	</a:t>
            </a:r>
            <a:r>
              <a:rPr lang="it-IT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Videoregistrare</a:t>
            </a:r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scena.</a:t>
            </a:r>
          </a:p>
          <a:p>
            <a:pPr>
              <a:buNone/>
            </a:pPr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	Lavorare sul </a:t>
            </a:r>
            <a:r>
              <a:rPr lang="it-IT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montaggio</a:t>
            </a:r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None/>
            </a:pPr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- taglio e effetto </a:t>
            </a:r>
            <a:r>
              <a:rPr lang="it-IT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rallenty</a:t>
            </a:r>
            <a:endParaRPr lang="it-IT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- introduzione immagini CAA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Sommario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  <a:r>
              <a:rPr lang="it-IT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  <a:r>
              <a:rPr lang="it-IT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it-IT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</a:t>
            </a:r>
            <a:r>
              <a:rPr lang="it-IT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therapy</a:t>
            </a:r>
            <a:r>
              <a:rPr lang="it-IT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it-IT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Orticoltura;</a:t>
            </a:r>
          </a:p>
          <a:p>
            <a:endParaRPr lang="it-IT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3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Rosa Canina;</a:t>
            </a:r>
          </a:p>
          <a:p>
            <a:endParaRPr lang="it-IT" sz="30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r>
              <a:rPr lang="it-IT" sz="3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Progetto;</a:t>
            </a:r>
          </a:p>
          <a:p>
            <a:endParaRPr lang="it-IT" sz="30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r>
              <a:rPr lang="it-IT" sz="3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Ringraziamenti.</a:t>
            </a:r>
          </a:p>
          <a:p>
            <a:pPr>
              <a:buNone/>
            </a:pPr>
            <a:endParaRPr lang="it-IT" dirty="0" smtClean="0">
              <a:sym typeface="Wingdings" pitchFamily="2" charset="2"/>
            </a:endParaRPr>
          </a:p>
          <a:p>
            <a:endParaRPr lang="it-IT" dirty="0" smtClean="0">
              <a:sym typeface="Wingdings" pitchFamily="2" charset="2"/>
            </a:endParaRPr>
          </a:p>
          <a:p>
            <a:endParaRPr lang="it-IT" dirty="0">
              <a:sym typeface="Wingdings" pitchFamily="2" charset="2"/>
            </a:endParaRPr>
          </a:p>
          <a:p>
            <a:endParaRPr lang="it-IT" dirty="0" smtClean="0">
              <a:sym typeface="Wingdings" pitchFamily="2" charset="2"/>
            </a:endParaRPr>
          </a:p>
          <a:p>
            <a:endParaRPr lang="it-IT" dirty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Sequenze di CAA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z="2800" dirty="0" smtClean="0"/>
          </a:p>
          <a:p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Focalizzare 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sequenze chiave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tradurre.</a:t>
            </a:r>
          </a:p>
          <a:p>
            <a:endParaRPr lang="it-I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Rendere i concetti in un 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linguaggio molto semplice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it-I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Traduzione in 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simboli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it-I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Scelta delle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icone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più attinenti.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620688"/>
            <a:ext cx="8229600" cy="586551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Programmi: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Montaggio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Vegas Pro 11.0</a:t>
            </a: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CAA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it-IT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Sym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it-IT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Writer</a:t>
            </a:r>
            <a:endParaRPr lang="it-IT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Modifica immagini per CAA  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Photoshop</a:t>
            </a:r>
          </a:p>
          <a:p>
            <a:pPr>
              <a:buNone/>
            </a:pP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>
              <a:buNone/>
            </a:pP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Videocamera:</a:t>
            </a:r>
          </a:p>
          <a:p>
            <a:pPr>
              <a:buNone/>
            </a:pP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base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Sony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PJ220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Handycam®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proiettore integrato</a:t>
            </a:r>
          </a:p>
          <a:p>
            <a:pPr>
              <a:buNone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>
              <a:buNone/>
            </a:pPr>
            <a:endParaRPr lang="it-IT" dirty="0" smtClean="0">
              <a:sym typeface="Wingdings" pitchFamily="2" charset="2"/>
            </a:endParaRPr>
          </a:p>
          <a:p>
            <a:pPr>
              <a:buNone/>
            </a:pPr>
            <a:endParaRPr lang="it-IT" dirty="0" smtClean="0">
              <a:sym typeface="Wingdings" pitchFamily="2" charset="2"/>
            </a:endParaRPr>
          </a:p>
          <a:p>
            <a:pPr>
              <a:buNone/>
            </a:pPr>
            <a:endParaRPr lang="it-IT" dirty="0" smtClean="0">
              <a:sym typeface="Wingdings" pitchFamily="2" charset="2"/>
            </a:endParaRPr>
          </a:p>
          <a:p>
            <a:pPr>
              <a:buNone/>
            </a:pPr>
            <a:endParaRPr lang="it-IT" dirty="0" smtClean="0">
              <a:sym typeface="Wingdings" pitchFamily="2" charset="2"/>
            </a:endParaRPr>
          </a:p>
          <a:p>
            <a:pPr>
              <a:buNone/>
            </a:pP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Problematiche riscontrate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z="2800" dirty="0" smtClean="0"/>
          </a:p>
          <a:p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Elementi di distrazione</a:t>
            </a:r>
          </a:p>
          <a:p>
            <a:endParaRPr lang="it-I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Imprevedibilità degli animali</a:t>
            </a:r>
          </a:p>
          <a:p>
            <a:endParaRPr lang="it-I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Focus concetti</a:t>
            </a:r>
          </a:p>
          <a:p>
            <a:endParaRPr lang="it-I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Traduzione in CAA</a:t>
            </a:r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Ringraziamenti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it-IT" dirty="0" smtClean="0"/>
              <a:t>  	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E’ doveroso ringraziare la logopedista Valentina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Semucci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la responsabile del centro Rosa Canina Viola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Menconi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che ci hanno pazientemente seguite durante lo svolgimento del nostro progetto.</a:t>
            </a:r>
          </a:p>
          <a:p>
            <a:pPr algn="just">
              <a:buNone/>
            </a:pP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Speriamo che il lavoro ottenuto possa risultare utile ad integrare le attività che stanno svolgendo.</a:t>
            </a:r>
          </a:p>
          <a:p>
            <a:pPr algn="just"/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Grazie per l’attenzione!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  <a:r>
              <a:rPr lang="it-IT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Strategia visiva efficace per insegnare comportamenti e competenze.</a:t>
            </a:r>
          </a:p>
          <a:p>
            <a:pPr algn="just"/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Apprendimento attraverso l’osservazione.</a:t>
            </a:r>
          </a:p>
          <a:p>
            <a:pPr algn="just"/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Focus sulle sequenze comportamentali.</a:t>
            </a:r>
          </a:p>
          <a:p>
            <a:pPr algn="just"/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 ci devono essere pause o stimoli percettivi che distraggono l’attenzione. </a:t>
            </a:r>
          </a:p>
          <a:p>
            <a:pPr lvl="3" algn="just"/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rinforzi uditivi (es. un “Bravo!” o un applauso)</a:t>
            </a:r>
          </a:p>
          <a:p>
            <a:pPr lvl="3" algn="just"/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descrizione verbale di quello che viene fatto</a:t>
            </a:r>
          </a:p>
          <a:p>
            <a:pPr lvl="3" algn="just"/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sequenze di CAA.</a:t>
            </a:r>
          </a:p>
          <a:p>
            <a:endParaRPr lang="it-IT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Vantaggi Video </a:t>
            </a:r>
            <a:r>
              <a:rPr lang="it-IT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/>
          </a:bodyPr>
          <a:lstStyle/>
          <a:p>
            <a:endParaRPr lang="it-IT" sz="2400" dirty="0" smtClean="0"/>
          </a:p>
          <a:p>
            <a:pPr algn="just"/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E’ uno 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strumento visivo  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f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leva sulla via sensoriale più funzionale nei disturbi di spettro autistico.</a:t>
            </a:r>
          </a:p>
          <a:p>
            <a:pPr algn="just"/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E’ 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motivante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è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piacevole vedere un video.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propria presenza nelle riprese o di altre persone stimola la curiosità.</a:t>
            </a:r>
          </a:p>
          <a:p>
            <a:pPr algn="just"/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E’ 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ripetibile 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f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acilita l’apprendimento, permette di raffinare l’attenzione al dettaglio ogni volta che si guarda il video di nuovo.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Vantaggi Video </a:t>
            </a:r>
            <a:r>
              <a:rPr lang="it-IT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85000" lnSpcReduction="20000"/>
          </a:bodyPr>
          <a:lstStyle/>
          <a:p>
            <a:endParaRPr lang="it-IT" sz="2400" dirty="0" smtClean="0"/>
          </a:p>
          <a:p>
            <a:pPr algn="just"/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E’ 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visionabile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più luoghi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f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acilita l’apprendimento fuori dal contesto in cui ci si aspetta che il soggetto assimili quel comportamento e senza necessariamente avere il materiale richiesto.</a:t>
            </a:r>
          </a:p>
          <a:p>
            <a:pPr algn="just"/>
            <a:endParaRPr lang="it-I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E’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modificabile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 è possibile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applicare lo zoom sui particolari realmente rilevanti.</a:t>
            </a:r>
          </a:p>
          <a:p>
            <a:pPr algn="just"/>
            <a:endParaRPr lang="it-I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E’ 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privo di </a:t>
            </a:r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distrattori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prompts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s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costruisce ad hoc tagliando le parti della registrazione che distraggono.</a:t>
            </a:r>
          </a:p>
          <a:p>
            <a:pPr algn="just"/>
            <a:endParaRPr lang="it-I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Materiale 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digitale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dura nel tempo.</a:t>
            </a:r>
            <a:endParaRPr lang="it-I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therapy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z="2800" dirty="0" smtClean="0"/>
          </a:p>
          <a:p>
            <a:pPr algn="just"/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Terapia basata sull'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interazione uomo-animale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Co-terapia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che affianca una terapia tradizionale in corso.</a:t>
            </a:r>
          </a:p>
          <a:p>
            <a:pPr algn="just"/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Canale di 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comunicazione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paziente-animale-medico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Partecipazione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attiva.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Animali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it-IT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Individuare l'animale per il soggetto:</a:t>
            </a:r>
          </a:p>
          <a:p>
            <a:pPr algn="just">
              <a:buNone/>
            </a:pPr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	preferenze personali</a:t>
            </a:r>
          </a:p>
          <a:p>
            <a:pPr algn="just">
              <a:buNone/>
            </a:pPr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	capacità psico-fisiche</a:t>
            </a:r>
          </a:p>
          <a:p>
            <a:pPr algn="just">
              <a:buNone/>
            </a:pPr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	analisi delle eventuali fobie specifiche</a:t>
            </a:r>
          </a:p>
          <a:p>
            <a:pPr algn="just">
              <a:buNone/>
            </a:pPr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	allergie</a:t>
            </a:r>
          </a:p>
          <a:p>
            <a:pPr algn="just">
              <a:buNone/>
            </a:pPr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	risposta emotiva nelle prime sedute. </a:t>
            </a:r>
          </a:p>
          <a:p>
            <a:pPr algn="just">
              <a:buNone/>
            </a:pPr>
            <a:endParaRPr lang="it-IT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Animali che possono essere utilizzati:</a:t>
            </a:r>
          </a:p>
          <a:p>
            <a:pPr algn="just">
              <a:buNone/>
            </a:pPr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	gatti/cani/conigli/uccelli</a:t>
            </a:r>
          </a:p>
          <a:p>
            <a:pPr algn="just">
              <a:buNone/>
            </a:pPr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	cavalli (Ippoterapia)</a:t>
            </a:r>
          </a:p>
          <a:p>
            <a:pPr algn="just">
              <a:buNone/>
            </a:pPr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	asini (</a:t>
            </a:r>
            <a:r>
              <a:rPr lang="it-IT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Onoterapia</a:t>
            </a:r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None/>
            </a:pPr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	delfini (</a:t>
            </a:r>
            <a:r>
              <a:rPr lang="it-IT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Delfinoterapia</a:t>
            </a:r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/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Storia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1960 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Boris </a:t>
            </a:r>
            <a:r>
              <a:rPr lang="it-IT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Levinson</a:t>
            </a:r>
            <a:endParaRPr lang="it-IT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-Teoria di </a:t>
            </a:r>
            <a:r>
              <a:rPr lang="it-IT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Levinson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prendersi cura di un 	animale può calmare l'</a:t>
            </a:r>
            <a:r>
              <a:rPr lang="it-IT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ansia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può trasmettere 	calore </a:t>
            </a:r>
            <a:r>
              <a:rPr lang="it-IT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affettivo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aiutare a superare lo </a:t>
            </a:r>
            <a:r>
              <a:rPr lang="it-IT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stress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la 	</a:t>
            </a:r>
            <a:r>
              <a:rPr lang="it-IT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depressione.</a:t>
            </a:r>
          </a:p>
          <a:p>
            <a:pPr lvl="1" algn="just">
              <a:buNone/>
            </a:pP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1981 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Delta Society</a:t>
            </a:r>
          </a:p>
          <a:p>
            <a:pPr marL="0" indent="0" algn="just">
              <a:buNone/>
            </a:pP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-Fondata negli Stati Uniti, si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occupa di studiare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gli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effetti terapeutici legati alla compagnia degli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animali.</a:t>
            </a:r>
            <a:endParaRPr lang="it-I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Campi d’applicazione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20000"/>
          </a:bodyPr>
          <a:lstStyle/>
          <a:p>
            <a:endParaRPr lang="it-IT" sz="3000" b="1" i="1" dirty="0" smtClean="0"/>
          </a:p>
          <a:p>
            <a:pPr lvl="0" algn="just"/>
            <a:r>
              <a:rPr lang="it-IT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Attività Assistite dagli Animali </a:t>
            </a:r>
            <a:r>
              <a:rPr lang="it-IT" sz="3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it-IT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interventi di gruppo di tipo educativo-ricreativo e di supporto </a:t>
            </a:r>
            <a:r>
              <a:rPr lang="it-IT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psicorelazionale</a:t>
            </a:r>
            <a:r>
              <a:rPr lang="it-IT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it-IT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it-IT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Terapie Assistite dagli Animali </a:t>
            </a:r>
            <a:r>
              <a:rPr lang="it-IT" sz="3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it-IT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co-terapie di supporto alle metodologie di cura tradizionali. </a:t>
            </a:r>
          </a:p>
          <a:p>
            <a:pPr lvl="0" algn="just"/>
            <a:endParaRPr lang="it-IT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it-IT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Educazione Assistita dagli Animali </a:t>
            </a:r>
            <a:r>
              <a:rPr lang="it-IT" sz="3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it-IT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attività che fungono da stimolo educativo finalizzate alla responsabilizzazione.</a:t>
            </a:r>
          </a:p>
          <a:p>
            <a:pPr lvl="0"/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929</Words>
  <Application>Microsoft Office PowerPoint</Application>
  <PresentationFormat>Presentazione su schermo (4:3)</PresentationFormat>
  <Paragraphs>193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Tema di Office</vt:lpstr>
      <vt:lpstr>“Orticoltura e pet therapy.  Sequenze di video modeling”</vt:lpstr>
      <vt:lpstr>Sommario</vt:lpstr>
      <vt:lpstr>Video Modeling</vt:lpstr>
      <vt:lpstr>Vantaggi Video Modeling</vt:lpstr>
      <vt:lpstr>Vantaggi Video Modeling</vt:lpstr>
      <vt:lpstr>Pet therapy</vt:lpstr>
      <vt:lpstr>Animali</vt:lpstr>
      <vt:lpstr>Storia</vt:lpstr>
      <vt:lpstr>Campi d’applicazione</vt:lpstr>
      <vt:lpstr>Area d’intervento:</vt:lpstr>
      <vt:lpstr>Orticoltura</vt:lpstr>
      <vt:lpstr>Ieri…</vt:lpstr>
      <vt:lpstr>Ieri…</vt:lpstr>
      <vt:lpstr>…Oggi</vt:lpstr>
      <vt:lpstr>Benefici</vt:lpstr>
      <vt:lpstr>Rosa Canina http://rosacanina.org/chi</vt:lpstr>
      <vt:lpstr>Presentazione standard di PowerPoint</vt:lpstr>
      <vt:lpstr>Progetto</vt:lpstr>
      <vt:lpstr>Modellazione video</vt:lpstr>
      <vt:lpstr>Sequenze di CAA</vt:lpstr>
      <vt:lpstr>Presentazione standard di PowerPoint</vt:lpstr>
      <vt:lpstr>Problematiche riscontrate</vt:lpstr>
      <vt:lpstr>Ringraziamenti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“Orticoltura e pet therapy. Sequenze di videomodeling”</dc:title>
  <dc:creator>computer uno</dc:creator>
  <cp:lastModifiedBy>serena caria</cp:lastModifiedBy>
  <cp:revision>58</cp:revision>
  <dcterms:created xsi:type="dcterms:W3CDTF">2015-12-10T15:00:21Z</dcterms:created>
  <dcterms:modified xsi:type="dcterms:W3CDTF">2015-12-14T09:49:20Z</dcterms:modified>
</cp:coreProperties>
</file>