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0"/>
  </p:notesMasterIdLst>
  <p:handoutMasterIdLst>
    <p:handoutMasterId r:id="rId11"/>
  </p:handoutMasterIdLst>
  <p:sldIdLst>
    <p:sldId id="1519" r:id="rId2"/>
    <p:sldId id="1521" r:id="rId3"/>
    <p:sldId id="1522" r:id="rId4"/>
    <p:sldId id="1520" r:id="rId5"/>
    <p:sldId id="1523" r:id="rId6"/>
    <p:sldId id="1524" r:id="rId7"/>
    <p:sldId id="1525" r:id="rId8"/>
    <p:sldId id="1526" r:id="rId9"/>
  </p:sldIdLst>
  <p:sldSz cx="9144000" cy="6858000" type="screen4x3"/>
  <p:notesSz cx="7104063" cy="10234613"/>
  <p:defaultTextStyle>
    <a:defPPr>
      <a:defRPr lang="en-US"/>
    </a:defPPr>
    <a:lvl1pPr algn="l" rtl="0" fontAlgn="base">
      <a:spcBef>
        <a:spcPct val="0"/>
      </a:spcBef>
      <a:spcAft>
        <a:spcPct val="0"/>
      </a:spcAft>
      <a:defRPr sz="2000" kern="1200">
        <a:solidFill>
          <a:schemeClr val="tx1"/>
        </a:solidFill>
        <a:latin typeface="Lucida Sans" pitchFamily="34" charset="0"/>
        <a:ea typeface="+mn-ea"/>
        <a:cs typeface="+mn-cs"/>
      </a:defRPr>
    </a:lvl1pPr>
    <a:lvl2pPr marL="457200" algn="l" rtl="0" fontAlgn="base">
      <a:spcBef>
        <a:spcPct val="0"/>
      </a:spcBef>
      <a:spcAft>
        <a:spcPct val="0"/>
      </a:spcAft>
      <a:defRPr sz="2000" kern="1200">
        <a:solidFill>
          <a:schemeClr val="tx1"/>
        </a:solidFill>
        <a:latin typeface="Lucida Sans" pitchFamily="34" charset="0"/>
        <a:ea typeface="+mn-ea"/>
        <a:cs typeface="+mn-cs"/>
      </a:defRPr>
    </a:lvl2pPr>
    <a:lvl3pPr marL="914400" algn="l" rtl="0" fontAlgn="base">
      <a:spcBef>
        <a:spcPct val="0"/>
      </a:spcBef>
      <a:spcAft>
        <a:spcPct val="0"/>
      </a:spcAft>
      <a:defRPr sz="2000" kern="1200">
        <a:solidFill>
          <a:schemeClr val="tx1"/>
        </a:solidFill>
        <a:latin typeface="Lucida Sans" pitchFamily="34" charset="0"/>
        <a:ea typeface="+mn-ea"/>
        <a:cs typeface="+mn-cs"/>
      </a:defRPr>
    </a:lvl3pPr>
    <a:lvl4pPr marL="1371600" algn="l" rtl="0" fontAlgn="base">
      <a:spcBef>
        <a:spcPct val="0"/>
      </a:spcBef>
      <a:spcAft>
        <a:spcPct val="0"/>
      </a:spcAft>
      <a:defRPr sz="2000" kern="1200">
        <a:solidFill>
          <a:schemeClr val="tx1"/>
        </a:solidFill>
        <a:latin typeface="Lucida Sans" pitchFamily="34" charset="0"/>
        <a:ea typeface="+mn-ea"/>
        <a:cs typeface="+mn-cs"/>
      </a:defRPr>
    </a:lvl4pPr>
    <a:lvl5pPr marL="1828800" algn="l" rtl="0" fontAlgn="base">
      <a:spcBef>
        <a:spcPct val="0"/>
      </a:spcBef>
      <a:spcAft>
        <a:spcPct val="0"/>
      </a:spcAft>
      <a:defRPr sz="2000" kern="1200">
        <a:solidFill>
          <a:schemeClr val="tx1"/>
        </a:solidFill>
        <a:latin typeface="Lucida Sans" pitchFamily="34" charset="0"/>
        <a:ea typeface="+mn-ea"/>
        <a:cs typeface="+mn-cs"/>
      </a:defRPr>
    </a:lvl5pPr>
    <a:lvl6pPr marL="2286000" algn="l" defTabSz="914400" rtl="0" eaLnBrk="1" latinLnBrk="0" hangingPunct="1">
      <a:defRPr sz="2000" kern="1200">
        <a:solidFill>
          <a:schemeClr val="tx1"/>
        </a:solidFill>
        <a:latin typeface="Lucida Sans" pitchFamily="34" charset="0"/>
        <a:ea typeface="+mn-ea"/>
        <a:cs typeface="+mn-cs"/>
      </a:defRPr>
    </a:lvl6pPr>
    <a:lvl7pPr marL="2743200" algn="l" defTabSz="914400" rtl="0" eaLnBrk="1" latinLnBrk="0" hangingPunct="1">
      <a:defRPr sz="2000" kern="1200">
        <a:solidFill>
          <a:schemeClr val="tx1"/>
        </a:solidFill>
        <a:latin typeface="Lucida Sans" pitchFamily="34" charset="0"/>
        <a:ea typeface="+mn-ea"/>
        <a:cs typeface="+mn-cs"/>
      </a:defRPr>
    </a:lvl7pPr>
    <a:lvl8pPr marL="3200400" algn="l" defTabSz="914400" rtl="0" eaLnBrk="1" latinLnBrk="0" hangingPunct="1">
      <a:defRPr sz="2000" kern="1200">
        <a:solidFill>
          <a:schemeClr val="tx1"/>
        </a:solidFill>
        <a:latin typeface="Lucida Sans" pitchFamily="34" charset="0"/>
        <a:ea typeface="+mn-ea"/>
        <a:cs typeface="+mn-cs"/>
      </a:defRPr>
    </a:lvl8pPr>
    <a:lvl9pPr marL="3657600" algn="l" defTabSz="914400" rtl="0" eaLnBrk="1" latinLnBrk="0" hangingPunct="1">
      <a:defRPr sz="2000" kern="1200">
        <a:solidFill>
          <a:schemeClr val="tx1"/>
        </a:solidFill>
        <a:latin typeface="Lucida Sans"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0000"/>
    <a:srgbClr val="CC3300"/>
    <a:srgbClr val="33CC33"/>
    <a:srgbClr val="00A000"/>
    <a:srgbClr val="FF3300"/>
    <a:srgbClr val="777777"/>
    <a:srgbClr val="F4F3EB"/>
    <a:srgbClr val="F0EEEB"/>
    <a:srgbClr val="A405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Stile medio 1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0" autoAdjust="0"/>
    <p:restoredTop sz="94588" autoAdjust="0"/>
  </p:normalViewPr>
  <p:slideViewPr>
    <p:cSldViewPr>
      <p:cViewPr varScale="1">
        <p:scale>
          <a:sx n="59" d="100"/>
          <a:sy n="59" d="100"/>
        </p:scale>
        <p:origin x="1217" y="38"/>
      </p:cViewPr>
      <p:guideLst>
        <p:guide orient="horz" pos="2160"/>
        <p:guide pos="2880"/>
      </p:guideLst>
    </p:cSldViewPr>
  </p:slideViewPr>
  <p:outlineViewPr>
    <p:cViewPr>
      <p:scale>
        <a:sx n="33" d="100"/>
        <a:sy n="33" d="100"/>
      </p:scale>
      <p:origin x="0" y="9288"/>
    </p:cViewPr>
    <p:sldLst>
      <p:sld r:id="rId1" collapse="1"/>
      <p:sld r:id="rId2" collapse="1"/>
      <p:sld r:id="rId3" collapse="1"/>
    </p:sldLst>
  </p:outlineViewPr>
  <p:notesTextViewPr>
    <p:cViewPr>
      <p:scale>
        <a:sx n="3" d="2"/>
        <a:sy n="3" d="2"/>
      </p:scale>
      <p:origin x="0" y="0"/>
    </p:cViewPr>
  </p:notesTextViewPr>
  <p:sorterViewPr>
    <p:cViewPr>
      <p:scale>
        <a:sx n="90" d="100"/>
        <a:sy n="90" d="100"/>
      </p:scale>
      <p:origin x="0" y="17538"/>
    </p:cViewPr>
  </p:sorterViewPr>
  <p:notesViewPr>
    <p:cSldViewPr>
      <p:cViewPr varScale="1">
        <p:scale>
          <a:sx n="77" d="100"/>
          <a:sy n="77" d="100"/>
        </p:scale>
        <p:origin x="-3258" y="-84"/>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4" y="3"/>
            <a:ext cx="3078639" cy="511175"/>
          </a:xfrm>
          <a:prstGeom prst="rect">
            <a:avLst/>
          </a:prstGeom>
          <a:noFill/>
          <a:ln w="9525">
            <a:noFill/>
            <a:miter lim="800000"/>
            <a:headEnd/>
            <a:tailEnd/>
          </a:ln>
          <a:effectLst/>
        </p:spPr>
        <p:txBody>
          <a:bodyPr vert="horz" wrap="square" lIns="99025" tIns="49512" rIns="99025" bIns="49512" numCol="1" anchor="t" anchorCtr="0" compatLnSpc="1">
            <a:prstTxWarp prst="textNoShape">
              <a:avLst/>
            </a:prstTxWarp>
          </a:bodyPr>
          <a:lstStyle>
            <a:lvl1pPr defTabSz="990363">
              <a:defRPr sz="1200">
                <a:latin typeface="Tahoma" pitchFamily="34" charset="0"/>
              </a:defRPr>
            </a:lvl1pPr>
          </a:lstStyle>
          <a:p>
            <a:pPr>
              <a:defRPr/>
            </a:pPr>
            <a:r>
              <a:rPr lang="en-US"/>
              <a:t>Prof. Paolo Ferragina, Algoritmi per "Information Retrieval"</a:t>
            </a:r>
          </a:p>
        </p:txBody>
      </p:sp>
      <p:sp>
        <p:nvSpPr>
          <p:cNvPr id="97283" name="Rectangle 3"/>
          <p:cNvSpPr>
            <a:spLocks noGrp="1" noChangeArrowheads="1"/>
          </p:cNvSpPr>
          <p:nvPr>
            <p:ph type="dt" sz="quarter" idx="1"/>
          </p:nvPr>
        </p:nvSpPr>
        <p:spPr bwMode="auto">
          <a:xfrm>
            <a:off x="4025426" y="3"/>
            <a:ext cx="3078639" cy="511175"/>
          </a:xfrm>
          <a:prstGeom prst="rect">
            <a:avLst/>
          </a:prstGeom>
          <a:noFill/>
          <a:ln w="9525">
            <a:noFill/>
            <a:miter lim="800000"/>
            <a:headEnd/>
            <a:tailEnd/>
          </a:ln>
          <a:effectLst/>
        </p:spPr>
        <p:txBody>
          <a:bodyPr vert="horz" wrap="square" lIns="99025" tIns="49512" rIns="99025" bIns="49512" numCol="1" anchor="t" anchorCtr="0" compatLnSpc="1">
            <a:prstTxWarp prst="textNoShape">
              <a:avLst/>
            </a:prstTxWarp>
          </a:bodyPr>
          <a:lstStyle>
            <a:lvl1pPr algn="r" defTabSz="990363">
              <a:defRPr sz="1200">
                <a:latin typeface="Tahoma" pitchFamily="34" charset="0"/>
              </a:defRPr>
            </a:lvl1pPr>
          </a:lstStyle>
          <a:p>
            <a:pPr>
              <a:defRPr/>
            </a:pPr>
            <a:endParaRPr lang="en-US"/>
          </a:p>
        </p:txBody>
      </p:sp>
      <p:sp>
        <p:nvSpPr>
          <p:cNvPr id="97284" name="Rectangle 4"/>
          <p:cNvSpPr>
            <a:spLocks noGrp="1" noChangeArrowheads="1"/>
          </p:cNvSpPr>
          <p:nvPr>
            <p:ph type="ftr" sz="quarter" idx="2"/>
          </p:nvPr>
        </p:nvSpPr>
        <p:spPr bwMode="auto">
          <a:xfrm>
            <a:off x="4" y="9723439"/>
            <a:ext cx="3078639" cy="511175"/>
          </a:xfrm>
          <a:prstGeom prst="rect">
            <a:avLst/>
          </a:prstGeom>
          <a:noFill/>
          <a:ln w="9525">
            <a:noFill/>
            <a:miter lim="800000"/>
            <a:headEnd/>
            <a:tailEnd/>
          </a:ln>
          <a:effectLst/>
        </p:spPr>
        <p:txBody>
          <a:bodyPr vert="horz" wrap="square" lIns="99025" tIns="49512" rIns="99025" bIns="49512" numCol="1" anchor="b" anchorCtr="0" compatLnSpc="1">
            <a:prstTxWarp prst="textNoShape">
              <a:avLst/>
            </a:prstTxWarp>
          </a:bodyPr>
          <a:lstStyle>
            <a:lvl1pPr defTabSz="990363">
              <a:defRPr sz="1200">
                <a:latin typeface="Tahoma" pitchFamily="34" charset="0"/>
              </a:defRPr>
            </a:lvl1pPr>
          </a:lstStyle>
          <a:p>
            <a:pPr>
              <a:defRPr/>
            </a:pPr>
            <a:endParaRPr lang="en-US"/>
          </a:p>
        </p:txBody>
      </p:sp>
      <p:sp>
        <p:nvSpPr>
          <p:cNvPr id="97285" name="Rectangle 5"/>
          <p:cNvSpPr>
            <a:spLocks noGrp="1" noChangeArrowheads="1"/>
          </p:cNvSpPr>
          <p:nvPr>
            <p:ph type="sldNum" sz="quarter" idx="3"/>
          </p:nvPr>
        </p:nvSpPr>
        <p:spPr bwMode="auto">
          <a:xfrm>
            <a:off x="4025426" y="9723439"/>
            <a:ext cx="3078639" cy="511175"/>
          </a:xfrm>
          <a:prstGeom prst="rect">
            <a:avLst/>
          </a:prstGeom>
          <a:noFill/>
          <a:ln w="9525">
            <a:noFill/>
            <a:miter lim="800000"/>
            <a:headEnd/>
            <a:tailEnd/>
          </a:ln>
          <a:effectLst/>
        </p:spPr>
        <p:txBody>
          <a:bodyPr vert="horz" wrap="square" lIns="99025" tIns="49512" rIns="99025" bIns="49512" numCol="1" anchor="b" anchorCtr="0" compatLnSpc="1">
            <a:prstTxWarp prst="textNoShape">
              <a:avLst/>
            </a:prstTxWarp>
          </a:bodyPr>
          <a:lstStyle>
            <a:lvl1pPr algn="r" defTabSz="990363">
              <a:defRPr sz="1200">
                <a:latin typeface="Tahoma" pitchFamily="34" charset="0"/>
              </a:defRPr>
            </a:lvl1pPr>
          </a:lstStyle>
          <a:p>
            <a:pPr>
              <a:defRPr/>
            </a:pPr>
            <a:fld id="{D52ABCA2-6003-4441-9F8E-5D7FDCAEDF53}" type="slidenum">
              <a:rPr lang="en-US"/>
              <a:pPr>
                <a:defRPr/>
              </a:pPr>
              <a:t>‹N›</a:t>
            </a:fld>
            <a:endParaRPr lang="en-US"/>
          </a:p>
        </p:txBody>
      </p:sp>
    </p:spTree>
    <p:extLst>
      <p:ext uri="{BB962C8B-B14F-4D97-AF65-F5344CB8AC3E}">
        <p14:creationId xmlns:p14="http://schemas.microsoft.com/office/powerpoint/2010/main" val="912333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60" name="Rectangle 4"/>
          <p:cNvSpPr>
            <a:spLocks noGrp="1" noRot="1" noChangeAspect="1" noChangeArrowheads="1" noTextEdit="1"/>
          </p:cNvSpPr>
          <p:nvPr>
            <p:ph type="sldImg" idx="2"/>
          </p:nvPr>
        </p:nvSpPr>
        <p:spPr bwMode="auto">
          <a:xfrm>
            <a:off x="993775" y="768350"/>
            <a:ext cx="5116513" cy="3836988"/>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946785" y="4860925"/>
            <a:ext cx="5210493" cy="4605338"/>
          </a:xfrm>
          <a:prstGeom prst="rect">
            <a:avLst/>
          </a:prstGeom>
          <a:noFill/>
          <a:ln w="9525">
            <a:noFill/>
            <a:miter lim="800000"/>
            <a:headEnd/>
            <a:tailEnd/>
          </a:ln>
          <a:effectLst/>
        </p:spPr>
        <p:txBody>
          <a:bodyPr vert="horz" wrap="square" lIns="99025" tIns="49512" rIns="99025" bIns="4951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1382" name="Rectangle 6"/>
          <p:cNvSpPr>
            <a:spLocks noGrp="1" noChangeArrowheads="1"/>
          </p:cNvSpPr>
          <p:nvPr>
            <p:ph type="ftr" sz="quarter" idx="4"/>
          </p:nvPr>
        </p:nvSpPr>
        <p:spPr bwMode="auto">
          <a:xfrm>
            <a:off x="4" y="9723439"/>
            <a:ext cx="3078639" cy="511175"/>
          </a:xfrm>
          <a:prstGeom prst="rect">
            <a:avLst/>
          </a:prstGeom>
          <a:noFill/>
          <a:ln w="9525">
            <a:noFill/>
            <a:miter lim="800000"/>
            <a:headEnd/>
            <a:tailEnd/>
          </a:ln>
          <a:effectLst/>
        </p:spPr>
        <p:txBody>
          <a:bodyPr vert="horz" wrap="square" lIns="99025" tIns="49512" rIns="99025" bIns="49512" numCol="1" anchor="b" anchorCtr="0" compatLnSpc="1">
            <a:prstTxWarp prst="textNoShape">
              <a:avLst/>
            </a:prstTxWarp>
          </a:bodyPr>
          <a:lstStyle>
            <a:lvl1pPr defTabSz="990363">
              <a:defRPr sz="1200"/>
            </a:lvl1pPr>
          </a:lstStyle>
          <a:p>
            <a:pPr>
              <a:defRPr/>
            </a:pPr>
            <a:endParaRPr lang="en-US"/>
          </a:p>
        </p:txBody>
      </p:sp>
      <p:sp>
        <p:nvSpPr>
          <p:cNvPr id="101383" name="Rectangle 7"/>
          <p:cNvSpPr>
            <a:spLocks noGrp="1" noChangeArrowheads="1"/>
          </p:cNvSpPr>
          <p:nvPr>
            <p:ph type="sldNum" sz="quarter" idx="5"/>
          </p:nvPr>
        </p:nvSpPr>
        <p:spPr bwMode="auto">
          <a:xfrm>
            <a:off x="4025426" y="9723439"/>
            <a:ext cx="3078639" cy="511175"/>
          </a:xfrm>
          <a:prstGeom prst="rect">
            <a:avLst/>
          </a:prstGeom>
          <a:noFill/>
          <a:ln w="9525">
            <a:noFill/>
            <a:miter lim="800000"/>
            <a:headEnd/>
            <a:tailEnd/>
          </a:ln>
          <a:effectLst/>
        </p:spPr>
        <p:txBody>
          <a:bodyPr vert="horz" wrap="square" lIns="99025" tIns="49512" rIns="99025" bIns="49512" numCol="1" anchor="b" anchorCtr="0" compatLnSpc="1">
            <a:prstTxWarp prst="textNoShape">
              <a:avLst/>
            </a:prstTxWarp>
          </a:bodyPr>
          <a:lstStyle>
            <a:lvl1pPr algn="r" defTabSz="990363">
              <a:defRPr sz="1200"/>
            </a:lvl1pPr>
          </a:lstStyle>
          <a:p>
            <a:pPr>
              <a:defRPr/>
            </a:pPr>
            <a:fld id="{0684B6CF-207A-4320-97B8-8300FFC57FE2}" type="slidenum">
              <a:rPr lang="en-US"/>
              <a:pPr>
                <a:defRPr/>
              </a:pPr>
              <a:t>‹N›</a:t>
            </a:fld>
            <a:endParaRPr lang="en-US"/>
          </a:p>
        </p:txBody>
      </p:sp>
      <p:sp>
        <p:nvSpPr>
          <p:cNvPr id="8" name="Segnaposto intestazione 7"/>
          <p:cNvSpPr>
            <a:spLocks noGrp="1"/>
          </p:cNvSpPr>
          <p:nvPr>
            <p:ph type="hdr" sz="quarter"/>
          </p:nvPr>
        </p:nvSpPr>
        <p:spPr>
          <a:xfrm>
            <a:off x="3" y="2"/>
            <a:ext cx="3078639" cy="511175"/>
          </a:xfrm>
          <a:prstGeom prst="rect">
            <a:avLst/>
          </a:prstGeom>
        </p:spPr>
        <p:txBody>
          <a:bodyPr vert="horz" lIns="91429" tIns="45714" rIns="91429" bIns="45714" rtlCol="0"/>
          <a:lstStyle>
            <a:lvl1pPr algn="l">
              <a:defRPr sz="1200"/>
            </a:lvl1pPr>
          </a:lstStyle>
          <a:p>
            <a:r>
              <a:rPr lang="it-IT" dirty="0" smtClean="0"/>
              <a:t>Prof. Paolo Ferragina, </a:t>
            </a:r>
            <a:r>
              <a:rPr lang="it-IT" dirty="0" err="1" smtClean="0"/>
              <a:t>Univ</a:t>
            </a:r>
            <a:r>
              <a:rPr lang="it-IT" dirty="0" smtClean="0"/>
              <a:t>. Pisa</a:t>
            </a:r>
            <a:endParaRPr lang="it-IT" dirty="0"/>
          </a:p>
        </p:txBody>
      </p:sp>
    </p:spTree>
    <p:extLst>
      <p:ext uri="{BB962C8B-B14F-4D97-AF65-F5344CB8AC3E}">
        <p14:creationId xmlns:p14="http://schemas.microsoft.com/office/powerpoint/2010/main" val="4142806335"/>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0753" name="Rectangle 2"/>
          <p:cNvSpPr>
            <a:spLocks noGrp="1" noChangeArrowheads="1"/>
          </p:cNvSpPr>
          <p:nvPr>
            <p:ph type="hdr" sz="quarter"/>
          </p:nvPr>
        </p:nvSpPr>
        <p:spPr>
          <a:xfrm>
            <a:off x="4" y="3"/>
            <a:ext cx="3078639" cy="511175"/>
          </a:xfrm>
          <a:prstGeom prst="rect">
            <a:avLst/>
          </a:prstGeom>
          <a:noFill/>
        </p:spPr>
        <p:txBody>
          <a:bodyPr/>
          <a:lstStyle/>
          <a:p>
            <a:r>
              <a:rPr lang="en-US" smtClean="0"/>
              <a:t>Prof. Paolo Ferragina, Algoritmi per "Information Retrieval"</a:t>
            </a:r>
          </a:p>
        </p:txBody>
      </p:sp>
      <p:sp>
        <p:nvSpPr>
          <p:cNvPr id="970754" name="Rectangle 2"/>
          <p:cNvSpPr>
            <a:spLocks noGrp="1" noRot="1" noChangeAspect="1" noChangeArrowheads="1" noTextEdit="1"/>
          </p:cNvSpPr>
          <p:nvPr>
            <p:ph type="sldImg"/>
          </p:nvPr>
        </p:nvSpPr>
        <p:spPr>
          <a:xfrm>
            <a:off x="993775" y="768350"/>
            <a:ext cx="5116513" cy="3836988"/>
          </a:xfrm>
          <a:ln/>
        </p:spPr>
      </p:sp>
      <p:sp>
        <p:nvSpPr>
          <p:cNvPr id="970755" name="Rectangle 3"/>
          <p:cNvSpPr>
            <a:spLocks noGrp="1" noChangeArrowheads="1"/>
          </p:cNvSpPr>
          <p:nvPr>
            <p:ph type="body" idx="1"/>
          </p:nvPr>
        </p:nvSpPr>
        <p:spPr>
          <a:noFill/>
          <a:ln/>
        </p:spPr>
        <p:txBody>
          <a:bodyPr/>
          <a:lstStyle/>
          <a:p>
            <a:endParaRPr lang="it-IT" smtClean="0">
              <a:latin typeface="Arial" charset="0"/>
            </a:endParaRPr>
          </a:p>
        </p:txBody>
      </p:sp>
    </p:spTree>
    <p:extLst>
      <p:ext uri="{BB962C8B-B14F-4D97-AF65-F5344CB8AC3E}">
        <p14:creationId xmlns:p14="http://schemas.microsoft.com/office/powerpoint/2010/main" val="806095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37D31C-1739-4078-8BD6-697960B91F77}" type="slidenum">
              <a:rPr lang="it-IT" altLang="en-US"/>
              <a:pPr/>
              <a:t>2</a:t>
            </a:fld>
            <a:endParaRPr lang="it-IT" altLang="en-US"/>
          </a:p>
        </p:txBody>
      </p:sp>
      <p:sp>
        <p:nvSpPr>
          <p:cNvPr id="1048578" name="Rectangle 2"/>
          <p:cNvSpPr>
            <a:spLocks noGrp="1" noRot="1" noChangeAspect="1" noChangeArrowheads="1" noTextEdit="1"/>
          </p:cNvSpPr>
          <p:nvPr>
            <p:ph type="sldImg"/>
          </p:nvPr>
        </p:nvSpPr>
        <p:spPr>
          <a:ln/>
        </p:spPr>
      </p:sp>
      <p:sp>
        <p:nvSpPr>
          <p:cNvPr id="1048579" name="Rectangle 3"/>
          <p:cNvSpPr>
            <a:spLocks noGrp="1" noChangeArrowheads="1"/>
          </p:cNvSpPr>
          <p:nvPr>
            <p:ph type="body" idx="1"/>
          </p:nvPr>
        </p:nvSpPr>
        <p:spPr>
          <a:xfrm>
            <a:off x="1323975" y="3228975"/>
            <a:ext cx="7280275" cy="3057525"/>
          </a:xfrm>
        </p:spPr>
        <p:txBody>
          <a:bodyPr/>
          <a:lstStyle/>
          <a:p>
            <a:endParaRPr lang="it-IT" altLang="en-US"/>
          </a:p>
        </p:txBody>
      </p:sp>
    </p:spTree>
    <p:extLst>
      <p:ext uri="{BB962C8B-B14F-4D97-AF65-F5344CB8AC3E}">
        <p14:creationId xmlns:p14="http://schemas.microsoft.com/office/powerpoint/2010/main" val="4251868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37D31C-1739-4078-8BD6-697960B91F77}" type="slidenum">
              <a:rPr lang="it-IT" altLang="en-US"/>
              <a:pPr/>
              <a:t>4</a:t>
            </a:fld>
            <a:endParaRPr lang="it-IT" altLang="en-US"/>
          </a:p>
        </p:txBody>
      </p:sp>
      <p:sp>
        <p:nvSpPr>
          <p:cNvPr id="1048578" name="Rectangle 2"/>
          <p:cNvSpPr>
            <a:spLocks noGrp="1" noRot="1" noChangeAspect="1" noChangeArrowheads="1" noTextEdit="1"/>
          </p:cNvSpPr>
          <p:nvPr>
            <p:ph type="sldImg"/>
          </p:nvPr>
        </p:nvSpPr>
        <p:spPr>
          <a:ln/>
        </p:spPr>
      </p:sp>
      <p:sp>
        <p:nvSpPr>
          <p:cNvPr id="1048579" name="Rectangle 3"/>
          <p:cNvSpPr>
            <a:spLocks noGrp="1" noChangeArrowheads="1"/>
          </p:cNvSpPr>
          <p:nvPr>
            <p:ph type="body" idx="1"/>
          </p:nvPr>
        </p:nvSpPr>
        <p:spPr>
          <a:xfrm>
            <a:off x="1323975" y="3228975"/>
            <a:ext cx="7280275" cy="3057525"/>
          </a:xfrm>
        </p:spPr>
        <p:txBody>
          <a:bodyPr/>
          <a:lstStyle/>
          <a:p>
            <a:endParaRPr lang="it-IT" altLang="en-US"/>
          </a:p>
        </p:txBody>
      </p:sp>
    </p:spTree>
    <p:extLst>
      <p:ext uri="{BB962C8B-B14F-4D97-AF65-F5344CB8AC3E}">
        <p14:creationId xmlns:p14="http://schemas.microsoft.com/office/powerpoint/2010/main" val="2186667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37D31C-1739-4078-8BD6-697960B91F77}" type="slidenum">
              <a:rPr lang="it-IT" altLang="en-US"/>
              <a:pPr/>
              <a:t>5</a:t>
            </a:fld>
            <a:endParaRPr lang="it-IT" altLang="en-US"/>
          </a:p>
        </p:txBody>
      </p:sp>
      <p:sp>
        <p:nvSpPr>
          <p:cNvPr id="1048578" name="Rectangle 2"/>
          <p:cNvSpPr>
            <a:spLocks noGrp="1" noRot="1" noChangeAspect="1" noChangeArrowheads="1" noTextEdit="1"/>
          </p:cNvSpPr>
          <p:nvPr>
            <p:ph type="sldImg"/>
          </p:nvPr>
        </p:nvSpPr>
        <p:spPr>
          <a:ln/>
        </p:spPr>
      </p:sp>
      <p:sp>
        <p:nvSpPr>
          <p:cNvPr id="1048579" name="Rectangle 3"/>
          <p:cNvSpPr>
            <a:spLocks noGrp="1" noChangeArrowheads="1"/>
          </p:cNvSpPr>
          <p:nvPr>
            <p:ph type="body" idx="1"/>
          </p:nvPr>
        </p:nvSpPr>
        <p:spPr>
          <a:xfrm>
            <a:off x="1323975" y="3228975"/>
            <a:ext cx="7280275" cy="3057525"/>
          </a:xfrm>
        </p:spPr>
        <p:txBody>
          <a:bodyPr/>
          <a:lstStyle/>
          <a:p>
            <a:endParaRPr lang="it-IT" altLang="en-US"/>
          </a:p>
        </p:txBody>
      </p:sp>
    </p:spTree>
    <p:extLst>
      <p:ext uri="{BB962C8B-B14F-4D97-AF65-F5344CB8AC3E}">
        <p14:creationId xmlns:p14="http://schemas.microsoft.com/office/powerpoint/2010/main" val="955790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685800" y="914400"/>
            <a:ext cx="7772400" cy="1143000"/>
          </a:xfrm>
        </p:spPr>
        <p:txBody>
          <a:bodyPr/>
          <a:lstStyle>
            <a:lvl1pPr algn="ctr">
              <a:defRPr/>
            </a:lvl1pPr>
          </a:lstStyle>
          <a:p>
            <a:r>
              <a:rPr lang="en-US"/>
              <a:t>Fare clic per modificare stile</a:t>
            </a:r>
          </a:p>
        </p:txBody>
      </p:sp>
      <p:sp>
        <p:nvSpPr>
          <p:cNvPr id="65549" name="Rectangle 13"/>
          <p:cNvSpPr>
            <a:spLocks noGrp="1" noChangeArrowheads="1"/>
          </p:cNvSpPr>
          <p:nvPr>
            <p:ph type="subTitle" idx="1"/>
          </p:nvPr>
        </p:nvSpPr>
        <p:spPr>
          <a:xfrm>
            <a:off x="1371600" y="4191000"/>
            <a:ext cx="6400800" cy="1752600"/>
          </a:xfrm>
        </p:spPr>
        <p:txBody>
          <a:bodyPr/>
          <a:lstStyle>
            <a:lvl1pPr marL="0" indent="0" algn="ctr">
              <a:buFont typeface="Wingdings" pitchFamily="2" charset="2"/>
              <a:buNone/>
              <a:defRPr/>
            </a:lvl1pPr>
          </a:lstStyle>
          <a:p>
            <a:r>
              <a:rPr lang="en-US"/>
              <a:t>Fare clic per modificare lo stile del sottotitolo dello schema</a:t>
            </a:r>
          </a:p>
        </p:txBody>
      </p:sp>
      <p:sp>
        <p:nvSpPr>
          <p:cNvPr id="4" name="Rectangle 14"/>
          <p:cNvSpPr>
            <a:spLocks noGrp="1" noChangeArrowheads="1"/>
          </p:cNvSpPr>
          <p:nvPr>
            <p:ph type="dt" sz="half" idx="10"/>
          </p:nvPr>
        </p:nvSpPr>
        <p:spPr>
          <a:xfrm>
            <a:off x="990600" y="6248400"/>
            <a:ext cx="1905000" cy="457200"/>
          </a:xfrm>
        </p:spPr>
        <p:txBody>
          <a:bodyPr anchor="b"/>
          <a:lstStyle>
            <a:lvl1pPr>
              <a:defRPr>
                <a:solidFill>
                  <a:schemeClr val="bg2"/>
                </a:solidFill>
                <a:latin typeface="Tahoma" pitchFamily="34" charset="0"/>
              </a:defRPr>
            </a:lvl1pPr>
          </a:lstStyle>
          <a:p>
            <a:pPr>
              <a:defRPr/>
            </a:pPr>
            <a:endParaRPr lang="en-US"/>
          </a:p>
        </p:txBody>
      </p:sp>
      <p:sp>
        <p:nvSpPr>
          <p:cNvPr id="5" name="Rectangle 15"/>
          <p:cNvSpPr>
            <a:spLocks noGrp="1" noChangeArrowheads="1"/>
          </p:cNvSpPr>
          <p:nvPr>
            <p:ph type="ftr" sz="quarter" idx="11"/>
          </p:nvPr>
        </p:nvSpPr>
        <p:spPr>
          <a:xfrm>
            <a:off x="3429000" y="6248400"/>
            <a:ext cx="2895600" cy="457200"/>
          </a:xfrm>
        </p:spPr>
        <p:txBody>
          <a:bodyPr anchor="b"/>
          <a:lstStyle>
            <a:lvl1pPr>
              <a:defRPr>
                <a:solidFill>
                  <a:schemeClr val="bg2"/>
                </a:solidFill>
                <a:latin typeface="Tahoma" pitchFamily="34" charset="0"/>
              </a:defRPr>
            </a:lvl1pPr>
          </a:lstStyle>
          <a:p>
            <a:pPr>
              <a:defRPr/>
            </a:pPr>
            <a:endParaRPr lang="en-US"/>
          </a:p>
        </p:txBody>
      </p:sp>
      <p:sp>
        <p:nvSpPr>
          <p:cNvPr id="6" name="Rectangle 16"/>
          <p:cNvSpPr>
            <a:spLocks noGrp="1" noChangeArrowheads="1"/>
          </p:cNvSpPr>
          <p:nvPr>
            <p:ph type="sldNum" sz="quarter" idx="12"/>
          </p:nvPr>
        </p:nvSpPr>
        <p:spPr>
          <a:xfrm>
            <a:off x="6858000" y="6248400"/>
            <a:ext cx="1905000" cy="457200"/>
          </a:xfrm>
        </p:spPr>
        <p:txBody>
          <a:bodyPr anchor="b"/>
          <a:lstStyle>
            <a:lvl1pPr>
              <a:defRPr>
                <a:solidFill>
                  <a:schemeClr val="bg2"/>
                </a:solidFill>
                <a:latin typeface="Tahoma" pitchFamily="34" charset="0"/>
              </a:defRPr>
            </a:lvl1pPr>
          </a:lstStyle>
          <a:p>
            <a:pPr>
              <a:defRPr/>
            </a:pPr>
            <a:fld id="{69E2352D-1421-4798-A1C2-B77AC718ECA1}"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6"/>
          <p:cNvSpPr>
            <a:spLocks noGrp="1" noChangeArrowheads="1"/>
          </p:cNvSpPr>
          <p:nvPr>
            <p:ph type="dt" sz="half" idx="10"/>
          </p:nvPr>
        </p:nvSpPr>
        <p:spPr>
          <a:ln/>
        </p:spPr>
        <p:txBody>
          <a:bodyPr/>
          <a:lstStyle>
            <a:lvl1pPr>
              <a:defRPr/>
            </a:lvl1pPr>
          </a:lstStyle>
          <a:p>
            <a:pPr>
              <a:defRPr/>
            </a:pPr>
            <a:endParaRPr lang="en-US"/>
          </a:p>
        </p:txBody>
      </p:sp>
      <p:sp>
        <p:nvSpPr>
          <p:cNvPr id="5" name="Rectangle 17"/>
          <p:cNvSpPr>
            <a:spLocks noGrp="1" noChangeArrowheads="1"/>
          </p:cNvSpPr>
          <p:nvPr>
            <p:ph type="ftr" sz="quarter" idx="11"/>
          </p:nvPr>
        </p:nvSpPr>
        <p:spPr>
          <a:ln/>
        </p:spPr>
        <p:txBody>
          <a:bodyPr/>
          <a:lstStyle>
            <a:lvl1pPr>
              <a:defRPr/>
            </a:lvl1pPr>
          </a:lstStyle>
          <a:p>
            <a:pPr>
              <a:defRPr/>
            </a:pPr>
            <a:endParaRPr lang="en-US"/>
          </a:p>
        </p:txBody>
      </p:sp>
      <p:sp>
        <p:nvSpPr>
          <p:cNvPr id="6" name="Rectangle 18"/>
          <p:cNvSpPr>
            <a:spLocks noGrp="1" noChangeArrowheads="1"/>
          </p:cNvSpPr>
          <p:nvPr>
            <p:ph type="sldNum" sz="quarter" idx="12"/>
          </p:nvPr>
        </p:nvSpPr>
        <p:spPr>
          <a:ln/>
        </p:spPr>
        <p:txBody>
          <a:bodyPr/>
          <a:lstStyle>
            <a:lvl1pPr>
              <a:defRPr/>
            </a:lvl1pPr>
          </a:lstStyle>
          <a:p>
            <a:pPr>
              <a:defRPr/>
            </a:pPr>
            <a:fld id="{F35BBF1C-12BA-41D5-A972-88B36E1305C2}"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91300" y="381000"/>
            <a:ext cx="2019300" cy="6248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533400" y="381000"/>
            <a:ext cx="5905500" cy="6248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6"/>
          <p:cNvSpPr>
            <a:spLocks noGrp="1" noChangeArrowheads="1"/>
          </p:cNvSpPr>
          <p:nvPr>
            <p:ph type="dt" sz="half" idx="10"/>
          </p:nvPr>
        </p:nvSpPr>
        <p:spPr>
          <a:ln/>
        </p:spPr>
        <p:txBody>
          <a:bodyPr/>
          <a:lstStyle>
            <a:lvl1pPr>
              <a:defRPr/>
            </a:lvl1pPr>
          </a:lstStyle>
          <a:p>
            <a:pPr>
              <a:defRPr/>
            </a:pPr>
            <a:endParaRPr lang="en-US"/>
          </a:p>
        </p:txBody>
      </p:sp>
      <p:sp>
        <p:nvSpPr>
          <p:cNvPr id="5" name="Rectangle 17"/>
          <p:cNvSpPr>
            <a:spLocks noGrp="1" noChangeArrowheads="1"/>
          </p:cNvSpPr>
          <p:nvPr>
            <p:ph type="ftr" sz="quarter" idx="11"/>
          </p:nvPr>
        </p:nvSpPr>
        <p:spPr>
          <a:ln/>
        </p:spPr>
        <p:txBody>
          <a:bodyPr/>
          <a:lstStyle>
            <a:lvl1pPr>
              <a:defRPr/>
            </a:lvl1pPr>
          </a:lstStyle>
          <a:p>
            <a:pPr>
              <a:defRPr/>
            </a:pPr>
            <a:endParaRPr lang="en-US"/>
          </a:p>
        </p:txBody>
      </p:sp>
      <p:sp>
        <p:nvSpPr>
          <p:cNvPr id="6" name="Rectangle 18"/>
          <p:cNvSpPr>
            <a:spLocks noGrp="1" noChangeArrowheads="1"/>
          </p:cNvSpPr>
          <p:nvPr>
            <p:ph type="sldNum" sz="quarter" idx="12"/>
          </p:nvPr>
        </p:nvSpPr>
        <p:spPr>
          <a:ln/>
        </p:spPr>
        <p:txBody>
          <a:bodyPr/>
          <a:lstStyle>
            <a:lvl1pPr>
              <a:defRPr/>
            </a:lvl1pPr>
          </a:lstStyle>
          <a:p>
            <a:pPr>
              <a:defRPr/>
            </a:pPr>
            <a:fld id="{46E0E150-A1BD-4BAA-8870-99F718FCE65F}" type="slidenum">
              <a:rPr lang="en-US"/>
              <a:pPr>
                <a:defRPr/>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olo e  contenuto 4">
    <p:spTree>
      <p:nvGrpSpPr>
        <p:cNvPr id="1" name=""/>
        <p:cNvGrpSpPr/>
        <p:nvPr/>
      </p:nvGrpSpPr>
      <p:grpSpPr>
        <a:xfrm>
          <a:off x="0" y="0"/>
          <a:ext cx="0" cy="0"/>
          <a:chOff x="0" y="0"/>
          <a:chExt cx="0" cy="0"/>
        </a:xfrm>
      </p:grpSpPr>
      <p:sp>
        <p:nvSpPr>
          <p:cNvPr id="2" name="Titolo 1"/>
          <p:cNvSpPr>
            <a:spLocks noGrp="1"/>
          </p:cNvSpPr>
          <p:nvPr>
            <p:ph type="title" sz="quarter"/>
          </p:nvPr>
        </p:nvSpPr>
        <p:spPr>
          <a:xfrm>
            <a:off x="533400" y="381000"/>
            <a:ext cx="8077200" cy="990600"/>
          </a:xfrm>
        </p:spPr>
        <p:txBody>
          <a:bodyPr/>
          <a:lstStyle/>
          <a:p>
            <a:r>
              <a:rPr lang="it-IT" smtClean="0"/>
              <a:t>Fare clic per modificare lo stile del titolo</a:t>
            </a:r>
            <a:endParaRPr lang="it-IT"/>
          </a:p>
        </p:txBody>
      </p:sp>
      <p:sp>
        <p:nvSpPr>
          <p:cNvPr id="3" name="Segnaposto contenuto 2"/>
          <p:cNvSpPr>
            <a:spLocks noGrp="1"/>
          </p:cNvSpPr>
          <p:nvPr>
            <p:ph sz="quarter" idx="1"/>
          </p:nvPr>
        </p:nvSpPr>
        <p:spPr>
          <a:xfrm>
            <a:off x="685800" y="1752600"/>
            <a:ext cx="3810000" cy="2362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648200" y="1752600"/>
            <a:ext cx="3810000" cy="2362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685800" y="4267200"/>
            <a:ext cx="3810000" cy="2362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contenuto 5"/>
          <p:cNvSpPr>
            <a:spLocks noGrp="1"/>
          </p:cNvSpPr>
          <p:nvPr>
            <p:ph sz="quarter" idx="4"/>
          </p:nvPr>
        </p:nvSpPr>
        <p:spPr>
          <a:xfrm>
            <a:off x="4648200" y="4267200"/>
            <a:ext cx="3810000" cy="2362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6"/>
          <p:cNvSpPr>
            <a:spLocks noGrp="1" noChangeArrowheads="1"/>
          </p:cNvSpPr>
          <p:nvPr>
            <p:ph type="dt" sz="half" idx="10"/>
          </p:nvPr>
        </p:nvSpPr>
        <p:spPr>
          <a:ln/>
        </p:spPr>
        <p:txBody>
          <a:bodyPr/>
          <a:lstStyle>
            <a:lvl1pPr>
              <a:defRPr/>
            </a:lvl1pPr>
          </a:lstStyle>
          <a:p>
            <a:pPr>
              <a:defRPr/>
            </a:pPr>
            <a:endParaRPr lang="en-US"/>
          </a:p>
        </p:txBody>
      </p:sp>
      <p:sp>
        <p:nvSpPr>
          <p:cNvPr id="8" name="Rectangle 17"/>
          <p:cNvSpPr>
            <a:spLocks noGrp="1" noChangeArrowheads="1"/>
          </p:cNvSpPr>
          <p:nvPr>
            <p:ph type="ftr" sz="quarter" idx="11"/>
          </p:nvPr>
        </p:nvSpPr>
        <p:spPr>
          <a:ln/>
        </p:spPr>
        <p:txBody>
          <a:bodyPr/>
          <a:lstStyle>
            <a:lvl1pPr>
              <a:defRPr/>
            </a:lvl1pPr>
          </a:lstStyle>
          <a:p>
            <a:pPr>
              <a:defRPr/>
            </a:pPr>
            <a:endParaRPr lang="en-US"/>
          </a:p>
        </p:txBody>
      </p:sp>
      <p:sp>
        <p:nvSpPr>
          <p:cNvPr id="9" name="Rectangle 18"/>
          <p:cNvSpPr>
            <a:spLocks noGrp="1" noChangeArrowheads="1"/>
          </p:cNvSpPr>
          <p:nvPr>
            <p:ph type="sldNum" sz="quarter" idx="12"/>
          </p:nvPr>
        </p:nvSpPr>
        <p:spPr>
          <a:ln/>
        </p:spPr>
        <p:txBody>
          <a:bodyPr/>
          <a:lstStyle>
            <a:lvl1pPr>
              <a:defRPr/>
            </a:lvl1pPr>
          </a:lstStyle>
          <a:p>
            <a:pPr>
              <a:defRPr/>
            </a:pPr>
            <a:fld id="{2F0549FA-2ECB-4CEE-AC04-3D1C27D2E23B}" type="slidenum">
              <a:rPr lang="en-US"/>
              <a:pPr>
                <a:defRPr/>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533400" y="381000"/>
            <a:ext cx="8077200" cy="9906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685800" y="1752600"/>
            <a:ext cx="7772400" cy="4876800"/>
          </a:xfrm>
        </p:spPr>
        <p:txBody>
          <a:bodyPr/>
          <a:lstStyle/>
          <a:p>
            <a:pPr lvl="0"/>
            <a:endParaRPr lang="it-IT" noProof="0" smtClean="0"/>
          </a:p>
        </p:txBody>
      </p:sp>
      <p:sp>
        <p:nvSpPr>
          <p:cNvPr id="4" name="Rectangle 16"/>
          <p:cNvSpPr>
            <a:spLocks noGrp="1" noChangeArrowheads="1"/>
          </p:cNvSpPr>
          <p:nvPr>
            <p:ph type="dt" sz="half" idx="10"/>
          </p:nvPr>
        </p:nvSpPr>
        <p:spPr>
          <a:ln/>
        </p:spPr>
        <p:txBody>
          <a:bodyPr/>
          <a:lstStyle>
            <a:lvl1pPr>
              <a:defRPr/>
            </a:lvl1pPr>
          </a:lstStyle>
          <a:p>
            <a:pPr>
              <a:defRPr/>
            </a:pPr>
            <a:endParaRPr lang="en-US"/>
          </a:p>
        </p:txBody>
      </p:sp>
      <p:sp>
        <p:nvSpPr>
          <p:cNvPr id="5" name="Rectangle 17"/>
          <p:cNvSpPr>
            <a:spLocks noGrp="1" noChangeArrowheads="1"/>
          </p:cNvSpPr>
          <p:nvPr>
            <p:ph type="ftr" sz="quarter" idx="11"/>
          </p:nvPr>
        </p:nvSpPr>
        <p:spPr>
          <a:ln/>
        </p:spPr>
        <p:txBody>
          <a:bodyPr/>
          <a:lstStyle>
            <a:lvl1pPr>
              <a:defRPr/>
            </a:lvl1pPr>
          </a:lstStyle>
          <a:p>
            <a:pPr>
              <a:defRPr/>
            </a:pPr>
            <a:endParaRPr lang="en-US"/>
          </a:p>
        </p:txBody>
      </p:sp>
      <p:sp>
        <p:nvSpPr>
          <p:cNvPr id="6" name="Rectangle 18"/>
          <p:cNvSpPr>
            <a:spLocks noGrp="1" noChangeArrowheads="1"/>
          </p:cNvSpPr>
          <p:nvPr>
            <p:ph type="sldNum" sz="quarter" idx="12"/>
          </p:nvPr>
        </p:nvSpPr>
        <p:spPr>
          <a:ln/>
        </p:spPr>
        <p:txBody>
          <a:bodyPr/>
          <a:lstStyle>
            <a:lvl1pPr>
              <a:defRPr/>
            </a:lvl1pPr>
          </a:lstStyle>
          <a:p>
            <a:pPr>
              <a:defRPr/>
            </a:pPr>
            <a:fld id="{58AADD06-9F9F-4A89-A04A-FCE8947EF69A}"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6"/>
          <p:cNvSpPr>
            <a:spLocks noGrp="1" noChangeArrowheads="1"/>
          </p:cNvSpPr>
          <p:nvPr>
            <p:ph type="dt" sz="half" idx="10"/>
          </p:nvPr>
        </p:nvSpPr>
        <p:spPr>
          <a:ln/>
        </p:spPr>
        <p:txBody>
          <a:bodyPr/>
          <a:lstStyle>
            <a:lvl1pPr>
              <a:defRPr/>
            </a:lvl1pPr>
          </a:lstStyle>
          <a:p>
            <a:pPr>
              <a:defRPr/>
            </a:pPr>
            <a:endParaRPr lang="en-US"/>
          </a:p>
        </p:txBody>
      </p:sp>
      <p:sp>
        <p:nvSpPr>
          <p:cNvPr id="5" name="Rectangle 17"/>
          <p:cNvSpPr>
            <a:spLocks noGrp="1" noChangeArrowheads="1"/>
          </p:cNvSpPr>
          <p:nvPr>
            <p:ph type="ftr" sz="quarter" idx="11"/>
          </p:nvPr>
        </p:nvSpPr>
        <p:spPr>
          <a:ln/>
        </p:spPr>
        <p:txBody>
          <a:bodyPr/>
          <a:lstStyle>
            <a:lvl1pPr>
              <a:defRPr/>
            </a:lvl1pPr>
          </a:lstStyle>
          <a:p>
            <a:pPr>
              <a:defRPr/>
            </a:pPr>
            <a:endParaRPr lang="en-US"/>
          </a:p>
        </p:txBody>
      </p:sp>
      <p:sp>
        <p:nvSpPr>
          <p:cNvPr id="6" name="Rectangle 18"/>
          <p:cNvSpPr>
            <a:spLocks noGrp="1" noChangeArrowheads="1"/>
          </p:cNvSpPr>
          <p:nvPr>
            <p:ph type="sldNum" sz="quarter" idx="12"/>
          </p:nvPr>
        </p:nvSpPr>
        <p:spPr>
          <a:ln/>
        </p:spPr>
        <p:txBody>
          <a:bodyPr/>
          <a:lstStyle>
            <a:lvl1pPr>
              <a:defRPr/>
            </a:lvl1pPr>
          </a:lstStyle>
          <a:p>
            <a:pPr>
              <a:defRPr/>
            </a:pPr>
            <a:fld id="{912DE18D-4B99-4A0D-BD23-833633619E0B}"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16"/>
          <p:cNvSpPr>
            <a:spLocks noGrp="1" noChangeArrowheads="1"/>
          </p:cNvSpPr>
          <p:nvPr>
            <p:ph type="dt" sz="half" idx="10"/>
          </p:nvPr>
        </p:nvSpPr>
        <p:spPr>
          <a:ln/>
        </p:spPr>
        <p:txBody>
          <a:bodyPr/>
          <a:lstStyle>
            <a:lvl1pPr>
              <a:defRPr/>
            </a:lvl1pPr>
          </a:lstStyle>
          <a:p>
            <a:pPr>
              <a:defRPr/>
            </a:pPr>
            <a:endParaRPr lang="en-US"/>
          </a:p>
        </p:txBody>
      </p:sp>
      <p:sp>
        <p:nvSpPr>
          <p:cNvPr id="5" name="Rectangle 17"/>
          <p:cNvSpPr>
            <a:spLocks noGrp="1" noChangeArrowheads="1"/>
          </p:cNvSpPr>
          <p:nvPr>
            <p:ph type="ftr" sz="quarter" idx="11"/>
          </p:nvPr>
        </p:nvSpPr>
        <p:spPr>
          <a:ln/>
        </p:spPr>
        <p:txBody>
          <a:bodyPr/>
          <a:lstStyle>
            <a:lvl1pPr>
              <a:defRPr/>
            </a:lvl1pPr>
          </a:lstStyle>
          <a:p>
            <a:pPr>
              <a:defRPr/>
            </a:pPr>
            <a:endParaRPr lang="en-US"/>
          </a:p>
        </p:txBody>
      </p:sp>
      <p:sp>
        <p:nvSpPr>
          <p:cNvPr id="6" name="Rectangle 18"/>
          <p:cNvSpPr>
            <a:spLocks noGrp="1" noChangeArrowheads="1"/>
          </p:cNvSpPr>
          <p:nvPr>
            <p:ph type="sldNum" sz="quarter" idx="12"/>
          </p:nvPr>
        </p:nvSpPr>
        <p:spPr>
          <a:ln/>
        </p:spPr>
        <p:txBody>
          <a:bodyPr/>
          <a:lstStyle>
            <a:lvl1pPr>
              <a:defRPr/>
            </a:lvl1pPr>
          </a:lstStyle>
          <a:p>
            <a:pPr>
              <a:defRPr/>
            </a:pPr>
            <a:fld id="{EAE89735-E4EB-4C8E-9FBA-A4C56D84F845}"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6"/>
          <p:cNvSpPr>
            <a:spLocks noGrp="1" noChangeArrowheads="1"/>
          </p:cNvSpPr>
          <p:nvPr>
            <p:ph type="dt" sz="half" idx="10"/>
          </p:nvPr>
        </p:nvSpPr>
        <p:spPr>
          <a:ln/>
        </p:spPr>
        <p:txBody>
          <a:bodyPr/>
          <a:lstStyle>
            <a:lvl1pPr>
              <a:defRPr/>
            </a:lvl1pPr>
          </a:lstStyle>
          <a:p>
            <a:pPr>
              <a:defRPr/>
            </a:pPr>
            <a:endParaRPr lang="en-US"/>
          </a:p>
        </p:txBody>
      </p:sp>
      <p:sp>
        <p:nvSpPr>
          <p:cNvPr id="6" name="Rectangle 17"/>
          <p:cNvSpPr>
            <a:spLocks noGrp="1" noChangeArrowheads="1"/>
          </p:cNvSpPr>
          <p:nvPr>
            <p:ph type="ftr" sz="quarter" idx="11"/>
          </p:nvPr>
        </p:nvSpPr>
        <p:spPr>
          <a:ln/>
        </p:spPr>
        <p:txBody>
          <a:bodyPr/>
          <a:lstStyle>
            <a:lvl1pPr>
              <a:defRPr/>
            </a:lvl1pPr>
          </a:lstStyle>
          <a:p>
            <a:pPr>
              <a:defRPr/>
            </a:pPr>
            <a:endParaRPr lang="en-US"/>
          </a:p>
        </p:txBody>
      </p:sp>
      <p:sp>
        <p:nvSpPr>
          <p:cNvPr id="7" name="Rectangle 18"/>
          <p:cNvSpPr>
            <a:spLocks noGrp="1" noChangeArrowheads="1"/>
          </p:cNvSpPr>
          <p:nvPr>
            <p:ph type="sldNum" sz="quarter" idx="12"/>
          </p:nvPr>
        </p:nvSpPr>
        <p:spPr>
          <a:ln/>
        </p:spPr>
        <p:txBody>
          <a:bodyPr/>
          <a:lstStyle>
            <a:lvl1pPr>
              <a:defRPr/>
            </a:lvl1pPr>
          </a:lstStyle>
          <a:p>
            <a:pPr>
              <a:defRPr/>
            </a:pPr>
            <a:fld id="{42C7E8FD-59C7-4016-9559-51AA152E7FD4}"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6"/>
          <p:cNvSpPr>
            <a:spLocks noGrp="1" noChangeArrowheads="1"/>
          </p:cNvSpPr>
          <p:nvPr>
            <p:ph type="dt" sz="half" idx="10"/>
          </p:nvPr>
        </p:nvSpPr>
        <p:spPr>
          <a:ln/>
        </p:spPr>
        <p:txBody>
          <a:bodyPr/>
          <a:lstStyle>
            <a:lvl1pPr>
              <a:defRPr/>
            </a:lvl1pPr>
          </a:lstStyle>
          <a:p>
            <a:pPr>
              <a:defRPr/>
            </a:pPr>
            <a:endParaRPr lang="en-US"/>
          </a:p>
        </p:txBody>
      </p:sp>
      <p:sp>
        <p:nvSpPr>
          <p:cNvPr id="8" name="Rectangle 17"/>
          <p:cNvSpPr>
            <a:spLocks noGrp="1" noChangeArrowheads="1"/>
          </p:cNvSpPr>
          <p:nvPr>
            <p:ph type="ftr" sz="quarter" idx="11"/>
          </p:nvPr>
        </p:nvSpPr>
        <p:spPr>
          <a:ln/>
        </p:spPr>
        <p:txBody>
          <a:bodyPr/>
          <a:lstStyle>
            <a:lvl1pPr>
              <a:defRPr/>
            </a:lvl1pPr>
          </a:lstStyle>
          <a:p>
            <a:pPr>
              <a:defRPr/>
            </a:pPr>
            <a:endParaRPr lang="en-US"/>
          </a:p>
        </p:txBody>
      </p:sp>
      <p:sp>
        <p:nvSpPr>
          <p:cNvPr id="9" name="Rectangle 18"/>
          <p:cNvSpPr>
            <a:spLocks noGrp="1" noChangeArrowheads="1"/>
          </p:cNvSpPr>
          <p:nvPr>
            <p:ph type="sldNum" sz="quarter" idx="12"/>
          </p:nvPr>
        </p:nvSpPr>
        <p:spPr>
          <a:ln/>
        </p:spPr>
        <p:txBody>
          <a:bodyPr/>
          <a:lstStyle>
            <a:lvl1pPr>
              <a:defRPr/>
            </a:lvl1pPr>
          </a:lstStyle>
          <a:p>
            <a:pPr>
              <a:defRPr/>
            </a:pPr>
            <a:fld id="{B76122CA-892D-4355-A22C-633AE1A058C0}"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16"/>
          <p:cNvSpPr>
            <a:spLocks noGrp="1" noChangeArrowheads="1"/>
          </p:cNvSpPr>
          <p:nvPr>
            <p:ph type="dt" sz="half" idx="10"/>
          </p:nvPr>
        </p:nvSpPr>
        <p:spPr>
          <a:ln/>
        </p:spPr>
        <p:txBody>
          <a:bodyPr/>
          <a:lstStyle>
            <a:lvl1pPr>
              <a:defRPr/>
            </a:lvl1pPr>
          </a:lstStyle>
          <a:p>
            <a:pPr>
              <a:defRPr/>
            </a:pPr>
            <a:endParaRPr lang="en-US"/>
          </a:p>
        </p:txBody>
      </p:sp>
      <p:sp>
        <p:nvSpPr>
          <p:cNvPr id="4" name="Rectangle 17"/>
          <p:cNvSpPr>
            <a:spLocks noGrp="1" noChangeArrowheads="1"/>
          </p:cNvSpPr>
          <p:nvPr>
            <p:ph type="ftr" sz="quarter" idx="11"/>
          </p:nvPr>
        </p:nvSpPr>
        <p:spPr>
          <a:ln/>
        </p:spPr>
        <p:txBody>
          <a:bodyPr/>
          <a:lstStyle>
            <a:lvl1pPr>
              <a:defRPr/>
            </a:lvl1pPr>
          </a:lstStyle>
          <a:p>
            <a:pPr>
              <a:defRPr/>
            </a:pPr>
            <a:endParaRPr lang="en-US"/>
          </a:p>
        </p:txBody>
      </p:sp>
      <p:sp>
        <p:nvSpPr>
          <p:cNvPr id="5" name="Rectangle 18"/>
          <p:cNvSpPr>
            <a:spLocks noGrp="1" noChangeArrowheads="1"/>
          </p:cNvSpPr>
          <p:nvPr>
            <p:ph type="sldNum" sz="quarter" idx="12"/>
          </p:nvPr>
        </p:nvSpPr>
        <p:spPr>
          <a:ln/>
        </p:spPr>
        <p:txBody>
          <a:bodyPr/>
          <a:lstStyle>
            <a:lvl1pPr>
              <a:defRPr/>
            </a:lvl1pPr>
          </a:lstStyle>
          <a:p>
            <a:pPr>
              <a:defRPr/>
            </a:pPr>
            <a:fld id="{77A63FAA-00F1-442D-8C7B-80BC0DB59559}"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6"/>
          <p:cNvSpPr>
            <a:spLocks noGrp="1" noChangeArrowheads="1"/>
          </p:cNvSpPr>
          <p:nvPr>
            <p:ph type="dt" sz="half" idx="10"/>
          </p:nvPr>
        </p:nvSpPr>
        <p:spPr>
          <a:ln/>
        </p:spPr>
        <p:txBody>
          <a:bodyPr/>
          <a:lstStyle>
            <a:lvl1pPr>
              <a:defRPr/>
            </a:lvl1pPr>
          </a:lstStyle>
          <a:p>
            <a:pPr>
              <a:defRPr/>
            </a:pPr>
            <a:endParaRPr lang="en-US"/>
          </a:p>
        </p:txBody>
      </p:sp>
      <p:sp>
        <p:nvSpPr>
          <p:cNvPr id="3" name="Rectangle 17"/>
          <p:cNvSpPr>
            <a:spLocks noGrp="1" noChangeArrowheads="1"/>
          </p:cNvSpPr>
          <p:nvPr>
            <p:ph type="ftr" sz="quarter" idx="11"/>
          </p:nvPr>
        </p:nvSpPr>
        <p:spPr>
          <a:ln/>
        </p:spPr>
        <p:txBody>
          <a:bodyPr/>
          <a:lstStyle>
            <a:lvl1pPr>
              <a:defRPr/>
            </a:lvl1pPr>
          </a:lstStyle>
          <a:p>
            <a:pPr>
              <a:defRPr/>
            </a:pPr>
            <a:endParaRPr lang="en-US"/>
          </a:p>
        </p:txBody>
      </p:sp>
      <p:sp>
        <p:nvSpPr>
          <p:cNvPr id="4" name="Rectangle 18"/>
          <p:cNvSpPr>
            <a:spLocks noGrp="1" noChangeArrowheads="1"/>
          </p:cNvSpPr>
          <p:nvPr>
            <p:ph type="sldNum" sz="quarter" idx="12"/>
          </p:nvPr>
        </p:nvSpPr>
        <p:spPr>
          <a:ln/>
        </p:spPr>
        <p:txBody>
          <a:bodyPr/>
          <a:lstStyle>
            <a:lvl1pPr>
              <a:defRPr/>
            </a:lvl1pPr>
          </a:lstStyle>
          <a:p>
            <a:pPr>
              <a:defRPr/>
            </a:pPr>
            <a:fld id="{FB3FD45C-6696-4D9E-98E1-DE0D9093FDE4}"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6"/>
          <p:cNvSpPr>
            <a:spLocks noGrp="1" noChangeArrowheads="1"/>
          </p:cNvSpPr>
          <p:nvPr>
            <p:ph type="dt" sz="half" idx="10"/>
          </p:nvPr>
        </p:nvSpPr>
        <p:spPr>
          <a:ln/>
        </p:spPr>
        <p:txBody>
          <a:bodyPr/>
          <a:lstStyle>
            <a:lvl1pPr>
              <a:defRPr/>
            </a:lvl1pPr>
          </a:lstStyle>
          <a:p>
            <a:pPr>
              <a:defRPr/>
            </a:pPr>
            <a:endParaRPr lang="en-US"/>
          </a:p>
        </p:txBody>
      </p:sp>
      <p:sp>
        <p:nvSpPr>
          <p:cNvPr id="6" name="Rectangle 17"/>
          <p:cNvSpPr>
            <a:spLocks noGrp="1" noChangeArrowheads="1"/>
          </p:cNvSpPr>
          <p:nvPr>
            <p:ph type="ftr" sz="quarter" idx="11"/>
          </p:nvPr>
        </p:nvSpPr>
        <p:spPr>
          <a:ln/>
        </p:spPr>
        <p:txBody>
          <a:bodyPr/>
          <a:lstStyle>
            <a:lvl1pPr>
              <a:defRPr/>
            </a:lvl1pPr>
          </a:lstStyle>
          <a:p>
            <a:pPr>
              <a:defRPr/>
            </a:pPr>
            <a:endParaRPr lang="en-US"/>
          </a:p>
        </p:txBody>
      </p:sp>
      <p:sp>
        <p:nvSpPr>
          <p:cNvPr id="7" name="Rectangle 18"/>
          <p:cNvSpPr>
            <a:spLocks noGrp="1" noChangeArrowheads="1"/>
          </p:cNvSpPr>
          <p:nvPr>
            <p:ph type="sldNum" sz="quarter" idx="12"/>
          </p:nvPr>
        </p:nvSpPr>
        <p:spPr>
          <a:ln/>
        </p:spPr>
        <p:txBody>
          <a:bodyPr/>
          <a:lstStyle>
            <a:lvl1pPr>
              <a:defRPr/>
            </a:lvl1pPr>
          </a:lstStyle>
          <a:p>
            <a:pPr>
              <a:defRPr/>
            </a:pPr>
            <a:fld id="{74E7AD27-083E-4131-9F30-077C358AE1A0}"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6"/>
          <p:cNvSpPr>
            <a:spLocks noGrp="1" noChangeArrowheads="1"/>
          </p:cNvSpPr>
          <p:nvPr>
            <p:ph type="dt" sz="half" idx="10"/>
          </p:nvPr>
        </p:nvSpPr>
        <p:spPr>
          <a:ln/>
        </p:spPr>
        <p:txBody>
          <a:bodyPr/>
          <a:lstStyle>
            <a:lvl1pPr>
              <a:defRPr/>
            </a:lvl1pPr>
          </a:lstStyle>
          <a:p>
            <a:pPr>
              <a:defRPr/>
            </a:pPr>
            <a:endParaRPr lang="en-US"/>
          </a:p>
        </p:txBody>
      </p:sp>
      <p:sp>
        <p:nvSpPr>
          <p:cNvPr id="6" name="Rectangle 17"/>
          <p:cNvSpPr>
            <a:spLocks noGrp="1" noChangeArrowheads="1"/>
          </p:cNvSpPr>
          <p:nvPr>
            <p:ph type="ftr" sz="quarter" idx="11"/>
          </p:nvPr>
        </p:nvSpPr>
        <p:spPr>
          <a:ln/>
        </p:spPr>
        <p:txBody>
          <a:bodyPr/>
          <a:lstStyle>
            <a:lvl1pPr>
              <a:defRPr/>
            </a:lvl1pPr>
          </a:lstStyle>
          <a:p>
            <a:pPr>
              <a:defRPr/>
            </a:pPr>
            <a:endParaRPr lang="en-US"/>
          </a:p>
        </p:txBody>
      </p:sp>
      <p:sp>
        <p:nvSpPr>
          <p:cNvPr id="7" name="Rectangle 18"/>
          <p:cNvSpPr>
            <a:spLocks noGrp="1" noChangeArrowheads="1"/>
          </p:cNvSpPr>
          <p:nvPr>
            <p:ph type="sldNum" sz="quarter" idx="12"/>
          </p:nvPr>
        </p:nvSpPr>
        <p:spPr>
          <a:ln/>
        </p:spPr>
        <p:txBody>
          <a:bodyPr/>
          <a:lstStyle>
            <a:lvl1pPr>
              <a:defRPr/>
            </a:lvl1pPr>
          </a:lstStyle>
          <a:p>
            <a:pPr>
              <a:defRPr/>
            </a:pPr>
            <a:fld id="{7AAFE9AF-BF6E-40DC-9170-18221D49E66A}"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F3EB"/>
        </a:solidFill>
        <a:effectLst/>
      </p:bgPr>
    </p:bg>
    <p:spTree>
      <p:nvGrpSpPr>
        <p:cNvPr id="1" name=""/>
        <p:cNvGrpSpPr/>
        <p:nvPr/>
      </p:nvGrpSpPr>
      <p:grpSpPr>
        <a:xfrm>
          <a:off x="0" y="0"/>
          <a:ext cx="0" cy="0"/>
          <a:chOff x="0" y="0"/>
          <a:chExt cx="0" cy="0"/>
        </a:xfrm>
      </p:grpSpPr>
      <p:sp>
        <p:nvSpPr>
          <p:cNvPr id="887810" name="Rectangle 14"/>
          <p:cNvSpPr>
            <a:spLocks noGrp="1" noChangeArrowheads="1"/>
          </p:cNvSpPr>
          <p:nvPr>
            <p:ph type="title"/>
          </p:nvPr>
        </p:nvSpPr>
        <p:spPr bwMode="auto">
          <a:xfrm>
            <a:off x="533400" y="381000"/>
            <a:ext cx="80772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Fare clic per modificare stile</a:t>
            </a:r>
          </a:p>
        </p:txBody>
      </p:sp>
      <p:sp>
        <p:nvSpPr>
          <p:cNvPr id="887811" name="Rectangle 15"/>
          <p:cNvSpPr>
            <a:spLocks noGrp="1" noChangeArrowheads="1"/>
          </p:cNvSpPr>
          <p:nvPr>
            <p:ph type="body" idx="1"/>
          </p:nvPr>
        </p:nvSpPr>
        <p:spPr bwMode="auto">
          <a:xfrm>
            <a:off x="685800" y="1752600"/>
            <a:ext cx="7772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64528" name="Rectangle 16"/>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endParaRPr lang="en-US"/>
          </a:p>
        </p:txBody>
      </p:sp>
      <p:sp>
        <p:nvSpPr>
          <p:cNvPr id="64529" name="Rectangle 17"/>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a:defRPr/>
            </a:pPr>
            <a:endParaRPr lang="en-US"/>
          </a:p>
        </p:txBody>
      </p:sp>
      <p:sp>
        <p:nvSpPr>
          <p:cNvPr id="64530" name="Rectangle 18"/>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D4E97561-AB35-4B93-900A-F718B223415F}" type="slidenum">
              <a:rPr lang="en-US"/>
              <a:pPr>
                <a:defRPr/>
              </a:pPr>
              <a:t>‹N›</a:t>
            </a:fld>
            <a:endParaRPr lang="en-US"/>
          </a:p>
        </p:txBody>
      </p:sp>
      <p:sp>
        <p:nvSpPr>
          <p:cNvPr id="64531" name="Rectangle 19"/>
          <p:cNvSpPr>
            <a:spLocks noChangeArrowheads="1"/>
          </p:cNvSpPr>
          <p:nvPr/>
        </p:nvSpPr>
        <p:spPr bwMode="auto">
          <a:xfrm>
            <a:off x="533400" y="1371600"/>
            <a:ext cx="8080375" cy="155575"/>
          </a:xfrm>
          <a:prstGeom prst="rect">
            <a:avLst/>
          </a:prstGeom>
          <a:gradFill rotWithShape="0">
            <a:gsLst>
              <a:gs pos="0">
                <a:srgbClr val="A50021"/>
              </a:gs>
              <a:gs pos="100000">
                <a:schemeClr val="tx1"/>
              </a:gs>
            </a:gsLst>
            <a:lin ang="0" scaled="1"/>
          </a:gradFill>
          <a:ln w="9525">
            <a:solidFill>
              <a:schemeClr val="tx1"/>
            </a:solidFill>
            <a:miter lim="800000"/>
            <a:headEnd/>
            <a:tailEnd/>
          </a:ln>
          <a:effectLst/>
        </p:spPr>
        <p:txBody>
          <a:bodyPr wrap="none" anchor="ctr"/>
          <a:lstStyle/>
          <a:p>
            <a:pPr algn="ctr">
              <a:defRPr/>
            </a:pPr>
            <a:endParaRPr lang="it-IT" sz="2400">
              <a:solidFill>
                <a:srgbClr val="A50021"/>
              </a:solidFill>
              <a:latin typeface="Tahoma" pitchFamily="34" charset="0"/>
            </a:endParaRPr>
          </a:p>
        </p:txBody>
      </p:sp>
    </p:spTree>
  </p:cSld>
  <p:clrMap bg1="lt1" tx1="dk1" bg2="lt2" tx2="dk2" accent1="accent1" accent2="accent2" accent3="accent3" accent4="accent4" accent5="accent5" accent6="accent6" hlink="hlink" folHlink="folHlink"/>
  <p:sldLayoutIdLst>
    <p:sldLayoutId id="2147483675" r:id="rId1"/>
    <p:sldLayoutId id="2147483674" r:id="rId2"/>
    <p:sldLayoutId id="2147483673" r:id="rId3"/>
    <p:sldLayoutId id="2147483672" r:id="rId4"/>
    <p:sldLayoutId id="2147483671" r:id="rId5"/>
    <p:sldLayoutId id="2147483670" r:id="rId6"/>
    <p:sldLayoutId id="2147483669" r:id="rId7"/>
    <p:sldLayoutId id="2147483668" r:id="rId8"/>
    <p:sldLayoutId id="2147483667" r:id="rId9"/>
    <p:sldLayoutId id="2147483666" r:id="rId10"/>
    <p:sldLayoutId id="2147483665" r:id="rId11"/>
    <p:sldLayoutId id="2147483664" r:id="rId12"/>
    <p:sldLayoutId id="2147483663" r:id="rId13"/>
  </p:sldLayoutIdLst>
  <p:txStyles>
    <p:titleStyle>
      <a:lvl1pPr algn="l"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Lucida Sans" pitchFamily="34" charset="0"/>
        </a:defRPr>
      </a:lvl2pPr>
      <a:lvl3pPr algn="l" rtl="0" eaLnBrk="0" fontAlgn="base" hangingPunct="0">
        <a:spcBef>
          <a:spcPct val="0"/>
        </a:spcBef>
        <a:spcAft>
          <a:spcPct val="0"/>
        </a:spcAft>
        <a:defRPr sz="4000">
          <a:solidFill>
            <a:schemeClr val="tx1"/>
          </a:solidFill>
          <a:latin typeface="Lucida Sans" pitchFamily="34" charset="0"/>
        </a:defRPr>
      </a:lvl3pPr>
      <a:lvl4pPr algn="l" rtl="0" eaLnBrk="0" fontAlgn="base" hangingPunct="0">
        <a:spcBef>
          <a:spcPct val="0"/>
        </a:spcBef>
        <a:spcAft>
          <a:spcPct val="0"/>
        </a:spcAft>
        <a:defRPr sz="4000">
          <a:solidFill>
            <a:schemeClr val="tx1"/>
          </a:solidFill>
          <a:latin typeface="Lucida Sans" pitchFamily="34" charset="0"/>
        </a:defRPr>
      </a:lvl4pPr>
      <a:lvl5pPr algn="l" rtl="0" eaLnBrk="0" fontAlgn="base" hangingPunct="0">
        <a:spcBef>
          <a:spcPct val="0"/>
        </a:spcBef>
        <a:spcAft>
          <a:spcPct val="0"/>
        </a:spcAft>
        <a:defRPr sz="4000">
          <a:solidFill>
            <a:schemeClr val="tx1"/>
          </a:solidFill>
          <a:latin typeface="Lucida Sans" pitchFamily="34" charset="0"/>
        </a:defRPr>
      </a:lvl5pPr>
      <a:lvl6pPr marL="457200" algn="l" rtl="0" fontAlgn="base">
        <a:spcBef>
          <a:spcPct val="0"/>
        </a:spcBef>
        <a:spcAft>
          <a:spcPct val="0"/>
        </a:spcAft>
        <a:defRPr sz="4000">
          <a:solidFill>
            <a:schemeClr val="tx1"/>
          </a:solidFill>
          <a:latin typeface="Lucida Sans" pitchFamily="34" charset="0"/>
        </a:defRPr>
      </a:lvl6pPr>
      <a:lvl7pPr marL="914400" algn="l" rtl="0" fontAlgn="base">
        <a:spcBef>
          <a:spcPct val="0"/>
        </a:spcBef>
        <a:spcAft>
          <a:spcPct val="0"/>
        </a:spcAft>
        <a:defRPr sz="4000">
          <a:solidFill>
            <a:schemeClr val="tx1"/>
          </a:solidFill>
          <a:latin typeface="Lucida Sans" pitchFamily="34" charset="0"/>
        </a:defRPr>
      </a:lvl7pPr>
      <a:lvl8pPr marL="1371600" algn="l" rtl="0" fontAlgn="base">
        <a:spcBef>
          <a:spcPct val="0"/>
        </a:spcBef>
        <a:spcAft>
          <a:spcPct val="0"/>
        </a:spcAft>
        <a:defRPr sz="4000">
          <a:solidFill>
            <a:schemeClr val="tx1"/>
          </a:solidFill>
          <a:latin typeface="Lucida Sans" pitchFamily="34" charset="0"/>
        </a:defRPr>
      </a:lvl8pPr>
      <a:lvl9pPr marL="1828800" algn="l" rtl="0" fontAlgn="base">
        <a:spcBef>
          <a:spcPct val="0"/>
        </a:spcBef>
        <a:spcAft>
          <a:spcPct val="0"/>
        </a:spcAft>
        <a:defRPr sz="4000">
          <a:solidFill>
            <a:schemeClr val="tx1"/>
          </a:solidFill>
          <a:latin typeface="Lucida Sans" pitchFamily="34" charset="0"/>
        </a:defRPr>
      </a:lvl9pPr>
    </p:titleStyle>
    <p:bodyStyle>
      <a:lvl1pPr marL="342900" indent="-342900" algn="l" rtl="0" eaLnBrk="0" fontAlgn="base" hangingPunct="0">
        <a:spcBef>
          <a:spcPct val="20000"/>
        </a:spcBef>
        <a:spcAft>
          <a:spcPct val="0"/>
        </a:spcAft>
        <a:buClr>
          <a:srgbClr val="A50021"/>
        </a:buClr>
        <a:buSzPct val="60000"/>
        <a:buFont typeface="Wingdings" pitchFamily="2" charset="2"/>
        <a:buChar char="n"/>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5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rgbClr val="A50021"/>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A50021"/>
        </a:buClr>
        <a:buSzPct val="50000"/>
        <a:buFont typeface="Wingdings" pitchFamily="2" charset="2"/>
        <a:buChar char="n"/>
        <a:defRPr>
          <a:solidFill>
            <a:schemeClr val="tx1"/>
          </a:solidFill>
          <a:latin typeface="+mn-lt"/>
        </a:defRPr>
      </a:lvl5pPr>
      <a:lvl6pPr marL="2514600" indent="-228600" algn="l" rtl="0" fontAlgn="base">
        <a:spcBef>
          <a:spcPct val="20000"/>
        </a:spcBef>
        <a:spcAft>
          <a:spcPct val="0"/>
        </a:spcAft>
        <a:buClr>
          <a:srgbClr val="A50021"/>
        </a:buClr>
        <a:buSzPct val="50000"/>
        <a:buFont typeface="Wingdings" pitchFamily="2" charset="2"/>
        <a:buChar char="n"/>
        <a:defRPr>
          <a:solidFill>
            <a:schemeClr val="tx1"/>
          </a:solidFill>
          <a:latin typeface="+mn-lt"/>
        </a:defRPr>
      </a:lvl6pPr>
      <a:lvl7pPr marL="2971800" indent="-228600" algn="l" rtl="0" fontAlgn="base">
        <a:spcBef>
          <a:spcPct val="20000"/>
        </a:spcBef>
        <a:spcAft>
          <a:spcPct val="0"/>
        </a:spcAft>
        <a:buClr>
          <a:srgbClr val="A50021"/>
        </a:buClr>
        <a:buSzPct val="50000"/>
        <a:buFont typeface="Wingdings" pitchFamily="2" charset="2"/>
        <a:buChar char="n"/>
        <a:defRPr>
          <a:solidFill>
            <a:schemeClr val="tx1"/>
          </a:solidFill>
          <a:latin typeface="+mn-lt"/>
        </a:defRPr>
      </a:lvl7pPr>
      <a:lvl8pPr marL="3429000" indent="-228600" algn="l" rtl="0" fontAlgn="base">
        <a:spcBef>
          <a:spcPct val="20000"/>
        </a:spcBef>
        <a:spcAft>
          <a:spcPct val="0"/>
        </a:spcAft>
        <a:buClr>
          <a:srgbClr val="A50021"/>
        </a:buClr>
        <a:buSzPct val="50000"/>
        <a:buFont typeface="Wingdings" pitchFamily="2" charset="2"/>
        <a:buChar char="n"/>
        <a:defRPr>
          <a:solidFill>
            <a:schemeClr val="tx1"/>
          </a:solidFill>
          <a:latin typeface="+mn-lt"/>
        </a:defRPr>
      </a:lvl8pPr>
      <a:lvl9pPr marL="3886200" indent="-228600" algn="l" rtl="0" fontAlgn="base">
        <a:spcBef>
          <a:spcPct val="20000"/>
        </a:spcBef>
        <a:spcAft>
          <a:spcPct val="0"/>
        </a:spcAft>
        <a:buClr>
          <a:srgbClr val="A50021"/>
        </a:buClr>
        <a:buSzPct val="50000"/>
        <a:buFont typeface="Wingdings" pitchFamily="2" charset="2"/>
        <a:buChar char="n"/>
        <a:defRPr>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9729" name="Rectangle 2"/>
          <p:cNvSpPr>
            <a:spLocks noGrp="1" noChangeArrowheads="1"/>
          </p:cNvSpPr>
          <p:nvPr>
            <p:ph type="ctrTitle"/>
          </p:nvPr>
        </p:nvSpPr>
        <p:spPr>
          <a:xfrm>
            <a:off x="685800" y="1524000"/>
            <a:ext cx="7772400" cy="1143000"/>
          </a:xfrm>
        </p:spPr>
        <p:txBody>
          <a:bodyPr/>
          <a:lstStyle/>
          <a:p>
            <a:pPr eaLnBrk="1" hangingPunct="1"/>
            <a:r>
              <a:rPr lang="en-US" sz="3600" smtClean="0"/>
              <a:t>The course</a:t>
            </a:r>
            <a:endParaRPr lang="en-US" sz="5400" dirty="0" smtClean="0"/>
          </a:p>
        </p:txBody>
      </p:sp>
      <p:sp>
        <p:nvSpPr>
          <p:cNvPr id="969730" name="Rectangle 3"/>
          <p:cNvSpPr>
            <a:spLocks noGrp="1" noChangeArrowheads="1"/>
          </p:cNvSpPr>
          <p:nvPr>
            <p:ph type="subTitle" idx="1"/>
          </p:nvPr>
        </p:nvSpPr>
        <p:spPr/>
        <p:txBody>
          <a:bodyPr/>
          <a:lstStyle/>
          <a:p>
            <a:pPr eaLnBrk="1" hangingPunct="1"/>
            <a:r>
              <a:rPr lang="en-US" dirty="0" smtClean="0">
                <a:solidFill>
                  <a:schemeClr val="folHlink"/>
                </a:solidFill>
              </a:rPr>
              <a:t>2014 - 2015</a:t>
            </a:r>
            <a:endParaRPr lang="en-US" dirty="0" smtClean="0">
              <a:solidFill>
                <a:schemeClr val="folHlink"/>
              </a:solidFill>
            </a:endParaRPr>
          </a:p>
        </p:txBody>
      </p:sp>
    </p:spTree>
    <p:extLst>
      <p:ext uri="{BB962C8B-B14F-4D97-AF65-F5344CB8AC3E}">
        <p14:creationId xmlns:p14="http://schemas.microsoft.com/office/powerpoint/2010/main" val="2257251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554" name="Rectangle 2"/>
          <p:cNvSpPr>
            <a:spLocks noGrp="1" noChangeArrowheads="1"/>
          </p:cNvSpPr>
          <p:nvPr>
            <p:ph type="title"/>
          </p:nvPr>
        </p:nvSpPr>
        <p:spPr>
          <a:xfrm>
            <a:off x="544016" y="764704"/>
            <a:ext cx="7772400" cy="528637"/>
          </a:xfrm>
        </p:spPr>
        <p:txBody>
          <a:bodyPr/>
          <a:lstStyle/>
          <a:p>
            <a:r>
              <a:rPr lang="it-IT" altLang="en-US" sz="3000" dirty="0" smtClean="0">
                <a:solidFill>
                  <a:srgbClr val="000099"/>
                </a:solidFill>
              </a:rPr>
              <a:t>Project #1: </a:t>
            </a:r>
            <a:br>
              <a:rPr lang="it-IT" altLang="en-US" sz="3000" dirty="0" smtClean="0">
                <a:solidFill>
                  <a:srgbClr val="000099"/>
                </a:solidFill>
              </a:rPr>
            </a:br>
            <a:r>
              <a:rPr lang="it-IT" altLang="en-US" sz="3000" dirty="0" smtClean="0">
                <a:solidFill>
                  <a:srgbClr val="000099"/>
                </a:solidFill>
              </a:rPr>
              <a:t>Dictionary </a:t>
            </a:r>
            <a:r>
              <a:rPr lang="it-IT" altLang="en-US" sz="3000" dirty="0" err="1" smtClean="0">
                <a:solidFill>
                  <a:srgbClr val="000099"/>
                </a:solidFill>
              </a:rPr>
              <a:t>search</a:t>
            </a:r>
            <a:r>
              <a:rPr lang="it-IT" altLang="en-US" sz="3000" dirty="0" smtClean="0">
                <a:solidFill>
                  <a:srgbClr val="000099"/>
                </a:solidFill>
              </a:rPr>
              <a:t> with 1 </a:t>
            </a:r>
            <a:r>
              <a:rPr lang="it-IT" altLang="en-US" sz="3000" dirty="0" err="1" smtClean="0">
                <a:solidFill>
                  <a:srgbClr val="000099"/>
                </a:solidFill>
              </a:rPr>
              <a:t>error</a:t>
            </a:r>
            <a:endParaRPr lang="en-US" altLang="en-US" sz="3000" dirty="0">
              <a:solidFill>
                <a:srgbClr val="000099"/>
              </a:solidFill>
            </a:endParaRPr>
          </a:p>
        </p:txBody>
      </p:sp>
      <p:sp>
        <p:nvSpPr>
          <p:cNvPr id="2" name="Rettangolo 1"/>
          <p:cNvSpPr/>
          <p:nvPr/>
        </p:nvSpPr>
        <p:spPr>
          <a:xfrm>
            <a:off x="611560" y="1988840"/>
            <a:ext cx="7920880" cy="4093428"/>
          </a:xfrm>
          <a:prstGeom prst="rect">
            <a:avLst/>
          </a:prstGeom>
        </p:spPr>
        <p:txBody>
          <a:bodyPr wrap="square">
            <a:spAutoFit/>
          </a:bodyPr>
          <a:lstStyle/>
          <a:p>
            <a:pPr algn="just">
              <a:spcAft>
                <a:spcPts val="0"/>
              </a:spcAft>
            </a:pPr>
            <a:r>
              <a:rPr lang="en-US" dirty="0">
                <a:solidFill>
                  <a:srgbClr val="000000"/>
                </a:solidFill>
                <a:latin typeface="Arial" panose="020B0604020202020204" pitchFamily="34" charset="0"/>
                <a:ea typeface="Arial" panose="020B0604020202020204" pitchFamily="34" charset="0"/>
              </a:rPr>
              <a:t>The problem consists of building a data structure to index a large dictionary of strings of variable length that supports efficient search with edit-distance at most one. This problem has important applications in correcting misspelled keywords in search engine queries. </a:t>
            </a:r>
          </a:p>
          <a:p>
            <a:pPr algn="just">
              <a:spcAft>
                <a:spcPts val="0"/>
              </a:spcAft>
            </a:pPr>
            <a:r>
              <a:rPr lang="en-US" dirty="0">
                <a:solidFill>
                  <a:srgbClr val="000000"/>
                </a:solidFill>
                <a:latin typeface="Arial" panose="020B0604020202020204" pitchFamily="34" charset="0"/>
                <a:ea typeface="Arial" panose="020B0604020202020204" pitchFamily="34" charset="0"/>
              </a:rPr>
              <a:t> </a:t>
            </a:r>
          </a:p>
          <a:p>
            <a:r>
              <a:rPr lang="en-US" dirty="0">
                <a:latin typeface="Arial" panose="020B0604020202020204" pitchFamily="34" charset="0"/>
                <a:ea typeface="Arial" panose="020B0604020202020204" pitchFamily="34" charset="0"/>
              </a:rPr>
              <a:t>The project consists of designing and implementing a solution based on one/more of libraries below in which the strings to be indexed are the queries in dataset. Then, the goal is to execute a </a:t>
            </a:r>
            <a:r>
              <a:rPr lang="en-US" dirty="0" err="1">
                <a:latin typeface="Arial" panose="020B0604020202020204" pitchFamily="34" charset="0"/>
                <a:ea typeface="Arial" panose="020B0604020202020204" pitchFamily="34" charset="0"/>
              </a:rPr>
              <a:t>serie</a:t>
            </a:r>
            <a:r>
              <a:rPr lang="en-US" dirty="0">
                <a:latin typeface="Arial" panose="020B0604020202020204" pitchFamily="34" charset="0"/>
                <a:ea typeface="Arial" panose="020B0604020202020204" pitchFamily="34" charset="0"/>
              </a:rPr>
              <a:t> of queries sampled from the provided dataset and possibly changed in one character (per query) in order to simulate misspells. The students have to profile and optimize their code and provide measurements of its time/space efficiency</a:t>
            </a:r>
            <a:endParaRPr lang="en-US" dirty="0"/>
          </a:p>
        </p:txBody>
      </p:sp>
      <p:sp>
        <p:nvSpPr>
          <p:cNvPr id="4" name="Rettangolo 3"/>
          <p:cNvSpPr/>
          <p:nvPr/>
        </p:nvSpPr>
        <p:spPr>
          <a:xfrm>
            <a:off x="3563888" y="44624"/>
            <a:ext cx="5544616" cy="446276"/>
          </a:xfrm>
          <a:prstGeom prst="rect">
            <a:avLst/>
          </a:prstGeom>
        </p:spPr>
        <p:txBody>
          <a:bodyPr wrap="square">
            <a:spAutoFit/>
          </a:bodyPr>
          <a:lstStyle/>
          <a:p>
            <a:pPr>
              <a:lnSpc>
                <a:spcPct val="115000"/>
              </a:lnSpc>
              <a:spcAft>
                <a:spcPts val="0"/>
              </a:spcAft>
            </a:pPr>
            <a:r>
              <a:rPr lang="en-US" b="1" u="sng" dirty="0" smtClean="0">
                <a:solidFill>
                  <a:srgbClr val="FF0000"/>
                </a:solidFill>
                <a:latin typeface="Arial" panose="020B0604020202020204" pitchFamily="34" charset="0"/>
                <a:ea typeface="Arial" panose="020B0604020202020204" pitchFamily="34" charset="0"/>
              </a:rPr>
              <a:t>(suggested by Yahoo</a:t>
            </a:r>
            <a:r>
              <a:rPr lang="en-US" b="1" u="sng" dirty="0">
                <a:solidFill>
                  <a:srgbClr val="FF0000"/>
                </a:solidFill>
                <a:latin typeface="Arial" panose="020B0604020202020204" pitchFamily="34" charset="0"/>
                <a:ea typeface="Arial" panose="020B0604020202020204" pitchFamily="34" charset="0"/>
              </a:rPr>
              <a:t>! </a:t>
            </a:r>
            <a:r>
              <a:rPr lang="en-US" b="1" u="sng" dirty="0" smtClean="0">
                <a:solidFill>
                  <a:srgbClr val="FF0000"/>
                </a:solidFill>
                <a:latin typeface="Arial" panose="020B0604020202020204" pitchFamily="34" charset="0"/>
                <a:ea typeface="Arial" panose="020B0604020202020204" pitchFamily="34" charset="0"/>
              </a:rPr>
              <a:t>Research, </a:t>
            </a:r>
            <a:r>
              <a:rPr lang="en-US" b="1" u="sng" dirty="0">
                <a:solidFill>
                  <a:srgbClr val="FF0000"/>
                </a:solidFill>
                <a:latin typeface="Arial" panose="020B0604020202020204" pitchFamily="34" charset="0"/>
                <a:ea typeface="Arial" panose="020B0604020202020204" pitchFamily="34" charset="0"/>
              </a:rPr>
              <a:t>Barcelona)</a:t>
            </a:r>
            <a:endParaRPr lang="en-US" dirty="0">
              <a:solidFill>
                <a:srgbClr val="000000"/>
              </a:solidFill>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47976312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64743" y="1693832"/>
            <a:ext cx="8352928" cy="5047536"/>
          </a:xfrm>
          <a:prstGeom prst="rect">
            <a:avLst/>
          </a:prstGeom>
        </p:spPr>
        <p:txBody>
          <a:bodyPr wrap="square">
            <a:spAutoFit/>
          </a:bodyPr>
          <a:lstStyle/>
          <a:p>
            <a:pPr>
              <a:lnSpc>
                <a:spcPct val="115000"/>
              </a:lnSpc>
              <a:spcAft>
                <a:spcPts val="0"/>
              </a:spcAft>
            </a:pPr>
            <a:r>
              <a:rPr lang="en-US" b="1" dirty="0">
                <a:solidFill>
                  <a:srgbClr val="000000"/>
                </a:solidFill>
                <a:latin typeface="Arial" panose="020B0604020202020204" pitchFamily="34" charset="0"/>
                <a:ea typeface="Arial" panose="020B0604020202020204" pitchFamily="34" charset="0"/>
              </a:rPr>
              <a:t>Datasets  </a:t>
            </a:r>
            <a:endParaRPr lang="en-US" dirty="0">
              <a:solidFill>
                <a:srgbClr val="000000"/>
              </a:solidFill>
              <a:latin typeface="Arial" panose="020B0604020202020204" pitchFamily="34" charset="0"/>
              <a:ea typeface="Arial" panose="020B0604020202020204" pitchFamily="34" charset="0"/>
            </a:endParaRPr>
          </a:p>
          <a:p>
            <a:pPr>
              <a:lnSpc>
                <a:spcPct val="115000"/>
              </a:lnSpc>
              <a:spcAft>
                <a:spcPts val="0"/>
              </a:spcAft>
            </a:pPr>
            <a:r>
              <a:rPr lang="en-US" dirty="0">
                <a:solidFill>
                  <a:srgbClr val="000000"/>
                </a:solidFill>
                <a:latin typeface="Arial" panose="020B0604020202020204" pitchFamily="34" charset="0"/>
                <a:ea typeface="Arial" panose="020B0604020202020204" pitchFamily="34" charset="0"/>
              </a:rPr>
              <a:t>MSN Query Logs (2006 and 2007). [14M and 100M queries].</a:t>
            </a:r>
          </a:p>
          <a:p>
            <a:pPr>
              <a:lnSpc>
                <a:spcPct val="115000"/>
              </a:lnSpc>
              <a:spcAft>
                <a:spcPts val="0"/>
              </a:spcAft>
            </a:pPr>
            <a:r>
              <a:rPr lang="en-US" dirty="0">
                <a:solidFill>
                  <a:srgbClr val="000000"/>
                </a:solidFill>
                <a:latin typeface="Arial" panose="020B0604020202020204" pitchFamily="34" charset="0"/>
                <a:ea typeface="Arial" panose="020B0604020202020204" pitchFamily="34" charset="0"/>
              </a:rPr>
              <a:t> </a:t>
            </a:r>
          </a:p>
          <a:p>
            <a:pPr>
              <a:lnSpc>
                <a:spcPct val="115000"/>
              </a:lnSpc>
              <a:spcAft>
                <a:spcPts val="0"/>
              </a:spcAft>
            </a:pPr>
            <a:r>
              <a:rPr lang="en-US" b="1" dirty="0">
                <a:solidFill>
                  <a:srgbClr val="000000"/>
                </a:solidFill>
                <a:latin typeface="Arial" panose="020B0604020202020204" pitchFamily="34" charset="0"/>
                <a:ea typeface="Arial" panose="020B0604020202020204" pitchFamily="34" charset="0"/>
              </a:rPr>
              <a:t>Software and Libraries </a:t>
            </a:r>
            <a:endParaRPr lang="en-US" dirty="0">
              <a:solidFill>
                <a:srgbClr val="000000"/>
              </a:solidFill>
              <a:latin typeface="Arial" panose="020B0604020202020204" pitchFamily="34" charset="0"/>
              <a:ea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en-US" dirty="0">
                <a:solidFill>
                  <a:srgbClr val="000000"/>
                </a:solidFill>
                <a:latin typeface="Arial" panose="020B0604020202020204" pitchFamily="34" charset="0"/>
                <a:ea typeface="Arial" panose="020B0604020202020204" pitchFamily="34" charset="0"/>
              </a:rPr>
              <a:t>Compressed </a:t>
            </a:r>
            <a:r>
              <a:rPr lang="en-US" dirty="0" err="1">
                <a:solidFill>
                  <a:srgbClr val="000000"/>
                </a:solidFill>
                <a:latin typeface="Arial" panose="020B0604020202020204" pitchFamily="34" charset="0"/>
                <a:ea typeface="Arial" panose="020B0604020202020204" pitchFamily="34" charset="0"/>
              </a:rPr>
              <a:t>Permuterm</a:t>
            </a:r>
            <a:r>
              <a:rPr lang="en-US" dirty="0">
                <a:solidFill>
                  <a:srgbClr val="000000"/>
                </a:solidFill>
                <a:latin typeface="Arial" panose="020B0604020202020204" pitchFamily="34" charset="0"/>
                <a:ea typeface="Arial" panose="020B0604020202020204" pitchFamily="34" charset="0"/>
              </a:rPr>
              <a:t> </a:t>
            </a:r>
            <a:r>
              <a:rPr lang="en-US" dirty="0" smtClean="0">
                <a:solidFill>
                  <a:srgbClr val="000000"/>
                </a:solidFill>
                <a:latin typeface="Arial" panose="020B0604020202020204" pitchFamily="34" charset="0"/>
                <a:ea typeface="Arial" panose="020B0604020202020204" pitchFamily="34" charset="0"/>
              </a:rPr>
              <a:t>Index</a:t>
            </a:r>
            <a:endParaRPr lang="en-US" dirty="0">
              <a:solidFill>
                <a:srgbClr val="000000"/>
              </a:solidFill>
              <a:latin typeface="Arial" panose="020B0604020202020204" pitchFamily="34" charset="0"/>
              <a:ea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en-US" dirty="0">
                <a:solidFill>
                  <a:srgbClr val="000000"/>
                </a:solidFill>
                <a:latin typeface="Arial" panose="020B0604020202020204" pitchFamily="34" charset="0"/>
                <a:ea typeface="Arial" panose="020B0604020202020204" pitchFamily="34" charset="0"/>
              </a:rPr>
              <a:t>Succinct Data Structure </a:t>
            </a:r>
            <a:r>
              <a:rPr lang="en-US" dirty="0" smtClean="0">
                <a:solidFill>
                  <a:srgbClr val="000000"/>
                </a:solidFill>
                <a:latin typeface="Arial" panose="020B0604020202020204" pitchFamily="34" charset="0"/>
                <a:ea typeface="Arial" panose="020B0604020202020204" pitchFamily="34" charset="0"/>
              </a:rPr>
              <a:t>Library</a:t>
            </a:r>
            <a:endParaRPr lang="en-US" dirty="0">
              <a:solidFill>
                <a:srgbClr val="000000"/>
              </a:solidFill>
              <a:latin typeface="Arial" panose="020B0604020202020204" pitchFamily="34" charset="0"/>
              <a:ea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en-US" dirty="0">
                <a:solidFill>
                  <a:srgbClr val="000000"/>
                </a:solidFill>
                <a:latin typeface="Arial" panose="020B0604020202020204" pitchFamily="34" charset="0"/>
                <a:ea typeface="Arial" panose="020B0604020202020204" pitchFamily="34" charset="0"/>
              </a:rPr>
              <a:t>Ternary Search </a:t>
            </a:r>
            <a:r>
              <a:rPr lang="en-US" dirty="0" smtClean="0">
                <a:solidFill>
                  <a:srgbClr val="000000"/>
                </a:solidFill>
                <a:latin typeface="Arial" panose="020B0604020202020204" pitchFamily="34" charset="0"/>
                <a:ea typeface="Arial" panose="020B0604020202020204" pitchFamily="34" charset="0"/>
              </a:rPr>
              <a:t>Tree</a:t>
            </a:r>
            <a:endParaRPr lang="en-US" dirty="0">
              <a:solidFill>
                <a:srgbClr val="000000"/>
              </a:solidFill>
              <a:latin typeface="Arial" panose="020B0604020202020204" pitchFamily="34" charset="0"/>
              <a:ea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en-US" dirty="0">
                <a:solidFill>
                  <a:srgbClr val="000000"/>
                </a:solidFill>
                <a:latin typeface="Arial" panose="020B0604020202020204" pitchFamily="34" charset="0"/>
                <a:ea typeface="Arial" panose="020B0604020202020204" pitchFamily="34" charset="0"/>
              </a:rPr>
              <a:t>Minimal Perfect </a:t>
            </a:r>
            <a:r>
              <a:rPr lang="en-US" dirty="0" smtClean="0">
                <a:solidFill>
                  <a:srgbClr val="000000"/>
                </a:solidFill>
                <a:latin typeface="Arial" panose="020B0604020202020204" pitchFamily="34" charset="0"/>
                <a:ea typeface="Arial" panose="020B0604020202020204" pitchFamily="34" charset="0"/>
              </a:rPr>
              <a:t>Hashing</a:t>
            </a:r>
            <a:endParaRPr lang="en-US" dirty="0">
              <a:solidFill>
                <a:srgbClr val="000000"/>
              </a:solidFill>
              <a:latin typeface="Arial" panose="020B0604020202020204" pitchFamily="34" charset="0"/>
              <a:ea typeface="Arial" panose="020B0604020202020204" pitchFamily="34" charset="0"/>
            </a:endParaRPr>
          </a:p>
          <a:p>
            <a:pPr>
              <a:lnSpc>
                <a:spcPct val="115000"/>
              </a:lnSpc>
              <a:spcAft>
                <a:spcPts val="0"/>
              </a:spcAft>
            </a:pPr>
            <a:r>
              <a:rPr lang="en-US" dirty="0">
                <a:solidFill>
                  <a:srgbClr val="000000"/>
                </a:solidFill>
                <a:latin typeface="Arial" panose="020B0604020202020204" pitchFamily="34" charset="0"/>
                <a:ea typeface="Arial" panose="020B0604020202020204" pitchFamily="34" charset="0"/>
              </a:rPr>
              <a:t> </a:t>
            </a:r>
          </a:p>
          <a:p>
            <a:pPr>
              <a:lnSpc>
                <a:spcPct val="115000"/>
              </a:lnSpc>
              <a:spcAft>
                <a:spcPts val="0"/>
              </a:spcAft>
            </a:pPr>
            <a:r>
              <a:rPr lang="en-US" b="1" dirty="0">
                <a:solidFill>
                  <a:srgbClr val="000000"/>
                </a:solidFill>
                <a:latin typeface="Arial" panose="020B0604020202020204" pitchFamily="34" charset="0"/>
                <a:ea typeface="Arial" panose="020B0604020202020204" pitchFamily="34" charset="0"/>
              </a:rPr>
              <a:t>References</a:t>
            </a:r>
            <a:endParaRPr lang="en-US" dirty="0">
              <a:solidFill>
                <a:srgbClr val="000000"/>
              </a:solidFill>
              <a:latin typeface="Arial" panose="020B0604020202020204" pitchFamily="34" charset="0"/>
              <a:ea typeface="Arial" panose="020B0604020202020204" pitchFamily="34" charset="0"/>
            </a:endParaRPr>
          </a:p>
          <a:p>
            <a:pPr>
              <a:lnSpc>
                <a:spcPct val="115000"/>
              </a:lnSpc>
              <a:spcAft>
                <a:spcPts val="0"/>
              </a:spcAft>
            </a:pPr>
            <a:r>
              <a:rPr lang="en-US" dirty="0">
                <a:solidFill>
                  <a:srgbClr val="000000"/>
                </a:solidFill>
                <a:latin typeface="Arial" panose="020B0604020202020204" pitchFamily="34" charset="0"/>
                <a:ea typeface="Arial" panose="020B0604020202020204" pitchFamily="34" charset="0"/>
              </a:rPr>
              <a:t>D. </a:t>
            </a:r>
            <a:r>
              <a:rPr lang="en-US" dirty="0" err="1">
                <a:solidFill>
                  <a:srgbClr val="000000"/>
                </a:solidFill>
                <a:latin typeface="Arial" panose="020B0604020202020204" pitchFamily="34" charset="0"/>
                <a:ea typeface="Arial" panose="020B0604020202020204" pitchFamily="34" charset="0"/>
              </a:rPr>
              <a:t>Belazzougui</a:t>
            </a:r>
            <a:r>
              <a:rPr lang="en-US" dirty="0">
                <a:solidFill>
                  <a:srgbClr val="000000"/>
                </a:solidFill>
                <a:latin typeface="Arial" panose="020B0604020202020204" pitchFamily="34" charset="0"/>
                <a:ea typeface="Arial" panose="020B0604020202020204" pitchFamily="34" charset="0"/>
              </a:rPr>
              <a:t>, R. Venturini: Compressed String Dictionary Look-Up with Edit Distance One. CPM 280-292, 2012. </a:t>
            </a:r>
          </a:p>
          <a:p>
            <a:pPr>
              <a:lnSpc>
                <a:spcPct val="115000"/>
              </a:lnSpc>
              <a:spcAft>
                <a:spcPts val="0"/>
              </a:spcAft>
            </a:pPr>
            <a:r>
              <a:rPr lang="en-US" dirty="0">
                <a:solidFill>
                  <a:srgbClr val="000000"/>
                </a:solidFill>
                <a:latin typeface="Arial" panose="020B0604020202020204" pitchFamily="34" charset="0"/>
                <a:ea typeface="Arial" panose="020B0604020202020204" pitchFamily="34" charset="0"/>
              </a:rPr>
              <a:t>I. </a:t>
            </a:r>
            <a:r>
              <a:rPr lang="en-US" dirty="0" err="1">
                <a:solidFill>
                  <a:srgbClr val="000000"/>
                </a:solidFill>
                <a:latin typeface="Arial" panose="020B0604020202020204" pitchFamily="34" charset="0"/>
                <a:ea typeface="Arial" panose="020B0604020202020204" pitchFamily="34" charset="0"/>
              </a:rPr>
              <a:t>Chegrane</a:t>
            </a:r>
            <a:r>
              <a:rPr lang="en-US" dirty="0">
                <a:solidFill>
                  <a:srgbClr val="000000"/>
                </a:solidFill>
                <a:latin typeface="Arial" panose="020B0604020202020204" pitchFamily="34" charset="0"/>
                <a:ea typeface="Arial" panose="020B0604020202020204" pitchFamily="34" charset="0"/>
              </a:rPr>
              <a:t>, D. </a:t>
            </a:r>
            <a:r>
              <a:rPr lang="en-US" dirty="0" err="1">
                <a:solidFill>
                  <a:srgbClr val="000000"/>
                </a:solidFill>
                <a:latin typeface="Arial" panose="020B0604020202020204" pitchFamily="34" charset="0"/>
                <a:ea typeface="Arial" panose="020B0604020202020204" pitchFamily="34" charset="0"/>
              </a:rPr>
              <a:t>Belazzougui</a:t>
            </a:r>
            <a:r>
              <a:rPr lang="en-US" dirty="0">
                <a:solidFill>
                  <a:srgbClr val="000000"/>
                </a:solidFill>
                <a:latin typeface="Arial" panose="020B0604020202020204" pitchFamily="34" charset="0"/>
                <a:ea typeface="Arial" panose="020B0604020202020204" pitchFamily="34" charset="0"/>
              </a:rPr>
              <a:t>: Simple, compact and robust approximate string dictionary. </a:t>
            </a:r>
            <a:r>
              <a:rPr lang="en-US" dirty="0" err="1">
                <a:solidFill>
                  <a:srgbClr val="000000"/>
                </a:solidFill>
                <a:latin typeface="Arial" panose="020B0604020202020204" pitchFamily="34" charset="0"/>
                <a:ea typeface="Arial" panose="020B0604020202020204" pitchFamily="34" charset="0"/>
              </a:rPr>
              <a:t>CoRR</a:t>
            </a:r>
            <a:r>
              <a:rPr lang="en-US" dirty="0">
                <a:solidFill>
                  <a:srgbClr val="000000"/>
                </a:solidFill>
                <a:latin typeface="Arial" panose="020B0604020202020204" pitchFamily="34" charset="0"/>
                <a:ea typeface="Arial" panose="020B0604020202020204" pitchFamily="34" charset="0"/>
              </a:rPr>
              <a:t> abs/1312.4678, 2013</a:t>
            </a:r>
            <a:r>
              <a:rPr lang="en-US" dirty="0" smtClean="0">
                <a:solidFill>
                  <a:srgbClr val="000000"/>
                </a:solidFill>
                <a:latin typeface="Arial" panose="020B0604020202020204" pitchFamily="34" charset="0"/>
                <a:ea typeface="Arial" panose="020B0604020202020204" pitchFamily="34" charset="0"/>
              </a:rPr>
              <a:t>.</a:t>
            </a:r>
            <a:endParaRPr lang="en-US" dirty="0">
              <a:solidFill>
                <a:srgbClr val="000000"/>
              </a:solidFill>
              <a:latin typeface="Arial" panose="020B0604020202020204" pitchFamily="34" charset="0"/>
              <a:ea typeface="Arial" panose="020B0604020202020204" pitchFamily="34" charset="0"/>
            </a:endParaRPr>
          </a:p>
        </p:txBody>
      </p:sp>
      <p:sp>
        <p:nvSpPr>
          <p:cNvPr id="5" name="Rectangle 2"/>
          <p:cNvSpPr txBox="1">
            <a:spLocks noChangeArrowheads="1"/>
          </p:cNvSpPr>
          <p:nvPr/>
        </p:nvSpPr>
        <p:spPr bwMode="auto">
          <a:xfrm>
            <a:off x="544016" y="764704"/>
            <a:ext cx="7772400" cy="5286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Lucida Sans" pitchFamily="34" charset="0"/>
              </a:defRPr>
            </a:lvl2pPr>
            <a:lvl3pPr algn="l" rtl="0" eaLnBrk="0" fontAlgn="base" hangingPunct="0">
              <a:spcBef>
                <a:spcPct val="0"/>
              </a:spcBef>
              <a:spcAft>
                <a:spcPct val="0"/>
              </a:spcAft>
              <a:defRPr sz="4000">
                <a:solidFill>
                  <a:schemeClr val="tx1"/>
                </a:solidFill>
                <a:latin typeface="Lucida Sans" pitchFamily="34" charset="0"/>
              </a:defRPr>
            </a:lvl3pPr>
            <a:lvl4pPr algn="l" rtl="0" eaLnBrk="0" fontAlgn="base" hangingPunct="0">
              <a:spcBef>
                <a:spcPct val="0"/>
              </a:spcBef>
              <a:spcAft>
                <a:spcPct val="0"/>
              </a:spcAft>
              <a:defRPr sz="4000">
                <a:solidFill>
                  <a:schemeClr val="tx1"/>
                </a:solidFill>
                <a:latin typeface="Lucida Sans" pitchFamily="34" charset="0"/>
              </a:defRPr>
            </a:lvl4pPr>
            <a:lvl5pPr algn="l" rtl="0" eaLnBrk="0" fontAlgn="base" hangingPunct="0">
              <a:spcBef>
                <a:spcPct val="0"/>
              </a:spcBef>
              <a:spcAft>
                <a:spcPct val="0"/>
              </a:spcAft>
              <a:defRPr sz="4000">
                <a:solidFill>
                  <a:schemeClr val="tx1"/>
                </a:solidFill>
                <a:latin typeface="Lucida Sans" pitchFamily="34" charset="0"/>
              </a:defRPr>
            </a:lvl5pPr>
            <a:lvl6pPr marL="457200" algn="l" rtl="0" fontAlgn="base">
              <a:spcBef>
                <a:spcPct val="0"/>
              </a:spcBef>
              <a:spcAft>
                <a:spcPct val="0"/>
              </a:spcAft>
              <a:defRPr sz="4000">
                <a:solidFill>
                  <a:schemeClr val="tx1"/>
                </a:solidFill>
                <a:latin typeface="Lucida Sans" pitchFamily="34" charset="0"/>
              </a:defRPr>
            </a:lvl6pPr>
            <a:lvl7pPr marL="914400" algn="l" rtl="0" fontAlgn="base">
              <a:spcBef>
                <a:spcPct val="0"/>
              </a:spcBef>
              <a:spcAft>
                <a:spcPct val="0"/>
              </a:spcAft>
              <a:defRPr sz="4000">
                <a:solidFill>
                  <a:schemeClr val="tx1"/>
                </a:solidFill>
                <a:latin typeface="Lucida Sans" pitchFamily="34" charset="0"/>
              </a:defRPr>
            </a:lvl7pPr>
            <a:lvl8pPr marL="1371600" algn="l" rtl="0" fontAlgn="base">
              <a:spcBef>
                <a:spcPct val="0"/>
              </a:spcBef>
              <a:spcAft>
                <a:spcPct val="0"/>
              </a:spcAft>
              <a:defRPr sz="4000">
                <a:solidFill>
                  <a:schemeClr val="tx1"/>
                </a:solidFill>
                <a:latin typeface="Lucida Sans" pitchFamily="34" charset="0"/>
              </a:defRPr>
            </a:lvl8pPr>
            <a:lvl9pPr marL="1828800" algn="l" rtl="0" fontAlgn="base">
              <a:spcBef>
                <a:spcPct val="0"/>
              </a:spcBef>
              <a:spcAft>
                <a:spcPct val="0"/>
              </a:spcAft>
              <a:defRPr sz="4000">
                <a:solidFill>
                  <a:schemeClr val="tx1"/>
                </a:solidFill>
                <a:latin typeface="Lucida Sans" pitchFamily="34" charset="0"/>
              </a:defRPr>
            </a:lvl9pPr>
          </a:lstStyle>
          <a:p>
            <a:r>
              <a:rPr lang="it-IT" altLang="en-US" sz="3000" kern="0" smtClean="0">
                <a:solidFill>
                  <a:srgbClr val="000099"/>
                </a:solidFill>
              </a:rPr>
              <a:t>Project #1: </a:t>
            </a:r>
            <a:br>
              <a:rPr lang="it-IT" altLang="en-US" sz="3000" kern="0" smtClean="0">
                <a:solidFill>
                  <a:srgbClr val="000099"/>
                </a:solidFill>
              </a:rPr>
            </a:br>
            <a:r>
              <a:rPr lang="it-IT" altLang="en-US" sz="3000" kern="0" smtClean="0">
                <a:solidFill>
                  <a:srgbClr val="000099"/>
                </a:solidFill>
              </a:rPr>
              <a:t>Dictionary search with 1 error</a:t>
            </a:r>
            <a:endParaRPr lang="en-US" altLang="en-US" sz="3000" kern="0" dirty="0">
              <a:solidFill>
                <a:srgbClr val="000099"/>
              </a:solidFill>
            </a:endParaRPr>
          </a:p>
        </p:txBody>
      </p:sp>
      <p:sp>
        <p:nvSpPr>
          <p:cNvPr id="6" name="Rettangolo 5"/>
          <p:cNvSpPr/>
          <p:nvPr/>
        </p:nvSpPr>
        <p:spPr>
          <a:xfrm>
            <a:off x="3563888" y="44624"/>
            <a:ext cx="5544616" cy="446276"/>
          </a:xfrm>
          <a:prstGeom prst="rect">
            <a:avLst/>
          </a:prstGeom>
        </p:spPr>
        <p:txBody>
          <a:bodyPr wrap="square">
            <a:spAutoFit/>
          </a:bodyPr>
          <a:lstStyle/>
          <a:p>
            <a:pPr>
              <a:lnSpc>
                <a:spcPct val="115000"/>
              </a:lnSpc>
              <a:spcAft>
                <a:spcPts val="0"/>
              </a:spcAft>
            </a:pPr>
            <a:r>
              <a:rPr lang="en-US" b="1" u="sng" dirty="0" smtClean="0">
                <a:solidFill>
                  <a:srgbClr val="FF0000"/>
                </a:solidFill>
                <a:latin typeface="Arial" panose="020B0604020202020204" pitchFamily="34" charset="0"/>
                <a:ea typeface="Arial" panose="020B0604020202020204" pitchFamily="34" charset="0"/>
              </a:rPr>
              <a:t>(suggested by Yahoo</a:t>
            </a:r>
            <a:r>
              <a:rPr lang="en-US" b="1" u="sng" dirty="0">
                <a:solidFill>
                  <a:srgbClr val="FF0000"/>
                </a:solidFill>
                <a:latin typeface="Arial" panose="020B0604020202020204" pitchFamily="34" charset="0"/>
                <a:ea typeface="Arial" panose="020B0604020202020204" pitchFamily="34" charset="0"/>
              </a:rPr>
              <a:t>! </a:t>
            </a:r>
            <a:r>
              <a:rPr lang="en-US" b="1" u="sng" dirty="0" smtClean="0">
                <a:solidFill>
                  <a:srgbClr val="FF0000"/>
                </a:solidFill>
                <a:latin typeface="Arial" panose="020B0604020202020204" pitchFamily="34" charset="0"/>
                <a:ea typeface="Arial" panose="020B0604020202020204" pitchFamily="34" charset="0"/>
              </a:rPr>
              <a:t>Research, </a:t>
            </a:r>
            <a:r>
              <a:rPr lang="en-US" b="1" u="sng" dirty="0">
                <a:solidFill>
                  <a:srgbClr val="FF0000"/>
                </a:solidFill>
                <a:latin typeface="Arial" panose="020B0604020202020204" pitchFamily="34" charset="0"/>
                <a:ea typeface="Arial" panose="020B0604020202020204" pitchFamily="34" charset="0"/>
              </a:rPr>
              <a:t>Barcelona)</a:t>
            </a:r>
            <a:endParaRPr lang="en-US" dirty="0">
              <a:solidFill>
                <a:srgbClr val="000000"/>
              </a:solidFill>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227453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554" name="Rectangle 2"/>
          <p:cNvSpPr>
            <a:spLocks noGrp="1" noChangeArrowheads="1"/>
          </p:cNvSpPr>
          <p:nvPr>
            <p:ph type="title"/>
          </p:nvPr>
        </p:nvSpPr>
        <p:spPr>
          <a:xfrm>
            <a:off x="544016" y="764704"/>
            <a:ext cx="7772400" cy="528637"/>
          </a:xfrm>
        </p:spPr>
        <p:txBody>
          <a:bodyPr/>
          <a:lstStyle/>
          <a:p>
            <a:r>
              <a:rPr lang="it-IT" altLang="en-US" sz="3000" dirty="0" smtClean="0">
                <a:solidFill>
                  <a:srgbClr val="000099"/>
                </a:solidFill>
              </a:rPr>
              <a:t>Project #2: </a:t>
            </a:r>
            <a:br>
              <a:rPr lang="it-IT" altLang="en-US" sz="3000" dirty="0" smtClean="0">
                <a:solidFill>
                  <a:srgbClr val="000099"/>
                </a:solidFill>
              </a:rPr>
            </a:br>
            <a:r>
              <a:rPr lang="it-IT" altLang="en-US" sz="3000" dirty="0" err="1" smtClean="0">
                <a:solidFill>
                  <a:srgbClr val="000099"/>
                </a:solidFill>
              </a:rPr>
              <a:t>Compressing</a:t>
            </a:r>
            <a:r>
              <a:rPr lang="it-IT" altLang="en-US" sz="3000" dirty="0" smtClean="0">
                <a:solidFill>
                  <a:srgbClr val="000099"/>
                </a:solidFill>
              </a:rPr>
              <a:t> a large web </a:t>
            </a:r>
            <a:r>
              <a:rPr lang="it-IT" altLang="en-US" sz="3000" dirty="0" err="1" smtClean="0">
                <a:solidFill>
                  <a:srgbClr val="000099"/>
                </a:solidFill>
              </a:rPr>
              <a:t>collection</a:t>
            </a:r>
            <a:endParaRPr lang="en-US" altLang="en-US" sz="3000" dirty="0">
              <a:solidFill>
                <a:srgbClr val="000099"/>
              </a:solidFill>
            </a:endParaRPr>
          </a:p>
        </p:txBody>
      </p:sp>
      <p:sp>
        <p:nvSpPr>
          <p:cNvPr id="3" name="Rettangolo 2"/>
          <p:cNvSpPr/>
          <p:nvPr/>
        </p:nvSpPr>
        <p:spPr>
          <a:xfrm>
            <a:off x="5580112" y="44624"/>
            <a:ext cx="3528392" cy="446276"/>
          </a:xfrm>
          <a:prstGeom prst="rect">
            <a:avLst/>
          </a:prstGeom>
        </p:spPr>
        <p:txBody>
          <a:bodyPr wrap="square">
            <a:spAutoFit/>
          </a:bodyPr>
          <a:lstStyle/>
          <a:p>
            <a:pPr>
              <a:lnSpc>
                <a:spcPct val="115000"/>
              </a:lnSpc>
              <a:spcAft>
                <a:spcPts val="0"/>
              </a:spcAft>
            </a:pPr>
            <a:r>
              <a:rPr lang="en-US" b="1" u="sng" dirty="0" smtClean="0">
                <a:solidFill>
                  <a:srgbClr val="FF0000"/>
                </a:solidFill>
                <a:latin typeface="Arial" panose="020B0604020202020204" pitchFamily="34" charset="0"/>
                <a:ea typeface="Arial" panose="020B0604020202020204" pitchFamily="34" charset="0"/>
              </a:rPr>
              <a:t>(suggested by Tiscali, Pisa)</a:t>
            </a:r>
            <a:endParaRPr lang="en-US" dirty="0">
              <a:solidFill>
                <a:srgbClr val="000000"/>
              </a:solidFill>
              <a:latin typeface="Arial" panose="020B0604020202020204" pitchFamily="34" charset="0"/>
              <a:ea typeface="Arial" panose="020B0604020202020204" pitchFamily="34" charset="0"/>
            </a:endParaRPr>
          </a:p>
        </p:txBody>
      </p:sp>
      <p:sp>
        <p:nvSpPr>
          <p:cNvPr id="2" name="Rettangolo 1"/>
          <p:cNvSpPr/>
          <p:nvPr/>
        </p:nvSpPr>
        <p:spPr>
          <a:xfrm>
            <a:off x="467544" y="1759743"/>
            <a:ext cx="8208912" cy="4401205"/>
          </a:xfrm>
          <a:prstGeom prst="rect">
            <a:avLst/>
          </a:prstGeom>
        </p:spPr>
        <p:txBody>
          <a:bodyPr wrap="square">
            <a:spAutoFit/>
          </a:bodyPr>
          <a:lstStyle/>
          <a:p>
            <a:pPr algn="just">
              <a:spcAft>
                <a:spcPts val="0"/>
              </a:spcAft>
            </a:pPr>
            <a:r>
              <a:rPr lang="en-US" dirty="0">
                <a:solidFill>
                  <a:srgbClr val="000000"/>
                </a:solidFill>
                <a:latin typeface="Arial" panose="020B0604020202020204" pitchFamily="34" charset="0"/>
                <a:ea typeface="Arial" panose="020B0604020202020204" pitchFamily="34" charset="0"/>
              </a:rPr>
              <a:t>The problem consists of grouping Web pages and then compressing each group individually via Lzma2 compressor. The goal is to find the grouping strategy that minimizes the achieved compression. This problem has important applications in storage of text collections in search engines</a:t>
            </a:r>
            <a:r>
              <a:rPr lang="en-US" dirty="0" smtClean="0">
                <a:solidFill>
                  <a:srgbClr val="000000"/>
                </a:solidFill>
                <a:latin typeface="Arial" panose="020B0604020202020204" pitchFamily="34" charset="0"/>
                <a:ea typeface="Arial" panose="020B0604020202020204" pitchFamily="34" charset="0"/>
              </a:rPr>
              <a:t>.</a:t>
            </a:r>
          </a:p>
          <a:p>
            <a:pPr algn="just">
              <a:spcAft>
                <a:spcPts val="0"/>
              </a:spcAft>
            </a:pPr>
            <a:endParaRPr lang="en-US" dirty="0">
              <a:solidFill>
                <a:srgbClr val="000000"/>
              </a:solidFill>
              <a:latin typeface="Arial" panose="020B0604020202020204" pitchFamily="34" charset="0"/>
              <a:ea typeface="Arial" panose="020B0604020202020204" pitchFamily="34" charset="0"/>
            </a:endParaRPr>
          </a:p>
          <a:p>
            <a:pPr algn="just">
              <a:spcAft>
                <a:spcPts val="0"/>
              </a:spcAft>
            </a:pPr>
            <a:r>
              <a:rPr lang="en-US" dirty="0">
                <a:solidFill>
                  <a:srgbClr val="000000"/>
                </a:solidFill>
                <a:latin typeface="Arial" panose="020B0604020202020204" pitchFamily="34" charset="0"/>
                <a:ea typeface="Arial" panose="020B0604020202020204" pitchFamily="34" charset="0"/>
              </a:rPr>
              <a:t>The project consists of designing and implementing an efficient clustering solution which can scale to Million of pages. Then, the goal is to test the proposed solution on the provided dataset by measuring the compressed space with Lzma2, and the overall time to compress the whole dataset. The students have to profile and optimize their code and provide measurements of its time/space efficiency. As a baseline for comparison the students can compare their solution with the one that sort Web pages by their URLs.</a:t>
            </a:r>
          </a:p>
        </p:txBody>
      </p:sp>
    </p:spTree>
    <p:extLst>
      <p:ext uri="{BB962C8B-B14F-4D97-AF65-F5344CB8AC3E}">
        <p14:creationId xmlns:p14="http://schemas.microsoft.com/office/powerpoint/2010/main" val="124067677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554" name="Rectangle 2"/>
          <p:cNvSpPr>
            <a:spLocks noGrp="1" noChangeArrowheads="1"/>
          </p:cNvSpPr>
          <p:nvPr>
            <p:ph type="title"/>
          </p:nvPr>
        </p:nvSpPr>
        <p:spPr>
          <a:xfrm>
            <a:off x="544016" y="764704"/>
            <a:ext cx="7772400" cy="528637"/>
          </a:xfrm>
        </p:spPr>
        <p:txBody>
          <a:bodyPr/>
          <a:lstStyle/>
          <a:p>
            <a:r>
              <a:rPr lang="it-IT" altLang="en-US" sz="3000" dirty="0" smtClean="0">
                <a:solidFill>
                  <a:srgbClr val="000099"/>
                </a:solidFill>
              </a:rPr>
              <a:t>Project #2: </a:t>
            </a:r>
            <a:br>
              <a:rPr lang="it-IT" altLang="en-US" sz="3000" dirty="0" smtClean="0">
                <a:solidFill>
                  <a:srgbClr val="000099"/>
                </a:solidFill>
              </a:rPr>
            </a:br>
            <a:r>
              <a:rPr lang="it-IT" altLang="en-US" sz="3000" dirty="0" err="1" smtClean="0">
                <a:solidFill>
                  <a:srgbClr val="000099"/>
                </a:solidFill>
              </a:rPr>
              <a:t>Compressing</a:t>
            </a:r>
            <a:r>
              <a:rPr lang="it-IT" altLang="en-US" sz="3000" dirty="0" smtClean="0">
                <a:solidFill>
                  <a:srgbClr val="000099"/>
                </a:solidFill>
              </a:rPr>
              <a:t> a large web </a:t>
            </a:r>
            <a:r>
              <a:rPr lang="it-IT" altLang="en-US" sz="3000" dirty="0" err="1" smtClean="0">
                <a:solidFill>
                  <a:srgbClr val="000099"/>
                </a:solidFill>
              </a:rPr>
              <a:t>collection</a:t>
            </a:r>
            <a:endParaRPr lang="en-US" altLang="en-US" sz="3000" dirty="0">
              <a:solidFill>
                <a:srgbClr val="000099"/>
              </a:solidFill>
            </a:endParaRPr>
          </a:p>
        </p:txBody>
      </p:sp>
      <p:sp>
        <p:nvSpPr>
          <p:cNvPr id="3" name="Rettangolo 2"/>
          <p:cNvSpPr/>
          <p:nvPr/>
        </p:nvSpPr>
        <p:spPr>
          <a:xfrm>
            <a:off x="5580112" y="44624"/>
            <a:ext cx="3528392" cy="446276"/>
          </a:xfrm>
          <a:prstGeom prst="rect">
            <a:avLst/>
          </a:prstGeom>
        </p:spPr>
        <p:txBody>
          <a:bodyPr wrap="square">
            <a:spAutoFit/>
          </a:bodyPr>
          <a:lstStyle/>
          <a:p>
            <a:pPr>
              <a:lnSpc>
                <a:spcPct val="115000"/>
              </a:lnSpc>
              <a:spcAft>
                <a:spcPts val="0"/>
              </a:spcAft>
            </a:pPr>
            <a:r>
              <a:rPr lang="en-US" b="1" u="sng" dirty="0" smtClean="0">
                <a:solidFill>
                  <a:srgbClr val="FF0000"/>
                </a:solidFill>
                <a:latin typeface="Arial" panose="020B0604020202020204" pitchFamily="34" charset="0"/>
                <a:ea typeface="Arial" panose="020B0604020202020204" pitchFamily="34" charset="0"/>
              </a:rPr>
              <a:t>(suggested by Tiscali, Pisa)</a:t>
            </a:r>
            <a:endParaRPr lang="en-US" dirty="0">
              <a:solidFill>
                <a:srgbClr val="000000"/>
              </a:solidFill>
              <a:latin typeface="Arial" panose="020B0604020202020204" pitchFamily="34" charset="0"/>
              <a:ea typeface="Arial" panose="020B0604020202020204" pitchFamily="34" charset="0"/>
            </a:endParaRPr>
          </a:p>
        </p:txBody>
      </p:sp>
      <p:sp>
        <p:nvSpPr>
          <p:cNvPr id="4" name="Rettangolo 3"/>
          <p:cNvSpPr/>
          <p:nvPr/>
        </p:nvSpPr>
        <p:spPr>
          <a:xfrm>
            <a:off x="467544" y="1700808"/>
            <a:ext cx="8348464" cy="5047536"/>
          </a:xfrm>
          <a:prstGeom prst="rect">
            <a:avLst/>
          </a:prstGeom>
        </p:spPr>
        <p:txBody>
          <a:bodyPr wrap="square">
            <a:spAutoFit/>
          </a:bodyPr>
          <a:lstStyle/>
          <a:p>
            <a:pPr>
              <a:lnSpc>
                <a:spcPct val="115000"/>
              </a:lnSpc>
              <a:spcAft>
                <a:spcPts val="0"/>
              </a:spcAft>
            </a:pPr>
            <a:r>
              <a:rPr lang="en-US" b="1" dirty="0">
                <a:solidFill>
                  <a:srgbClr val="000000"/>
                </a:solidFill>
                <a:latin typeface="Arial" panose="020B0604020202020204" pitchFamily="34" charset="0"/>
                <a:ea typeface="Arial" panose="020B0604020202020204" pitchFamily="34" charset="0"/>
              </a:rPr>
              <a:t>Datasets</a:t>
            </a:r>
            <a:endParaRPr lang="en-US" dirty="0">
              <a:solidFill>
                <a:srgbClr val="000000"/>
              </a:solidFill>
              <a:latin typeface="Arial" panose="020B0604020202020204" pitchFamily="34" charset="0"/>
              <a:ea typeface="Arial" panose="020B0604020202020204" pitchFamily="34" charset="0"/>
            </a:endParaRPr>
          </a:p>
          <a:p>
            <a:pPr>
              <a:lnSpc>
                <a:spcPct val="115000"/>
              </a:lnSpc>
              <a:spcAft>
                <a:spcPts val="0"/>
              </a:spcAft>
            </a:pPr>
            <a:r>
              <a:rPr lang="en-US" dirty="0">
                <a:solidFill>
                  <a:srgbClr val="000000"/>
                </a:solidFill>
                <a:latin typeface="Arial" panose="020B0604020202020204" pitchFamily="34" charset="0"/>
                <a:ea typeface="Arial" panose="020B0604020202020204" pitchFamily="34" charset="0"/>
              </a:rPr>
              <a:t>Gov2 crawl - 25M Web pages. 81 Gb </a:t>
            </a:r>
            <a:r>
              <a:rPr lang="en-US" dirty="0" err="1">
                <a:solidFill>
                  <a:srgbClr val="000000"/>
                </a:solidFill>
                <a:latin typeface="Arial" panose="020B0604020202020204" pitchFamily="34" charset="0"/>
                <a:ea typeface="Arial" panose="020B0604020202020204" pitchFamily="34" charset="0"/>
              </a:rPr>
              <a:t>gzipped</a:t>
            </a:r>
            <a:r>
              <a:rPr lang="en-US" dirty="0">
                <a:solidFill>
                  <a:srgbClr val="000000"/>
                </a:solidFill>
                <a:latin typeface="Arial" panose="020B0604020202020204" pitchFamily="34" charset="0"/>
                <a:ea typeface="Arial" panose="020B0604020202020204" pitchFamily="34" charset="0"/>
              </a:rPr>
              <a:t>.</a:t>
            </a:r>
          </a:p>
          <a:p>
            <a:pPr>
              <a:lnSpc>
                <a:spcPct val="115000"/>
              </a:lnSpc>
              <a:spcAft>
                <a:spcPts val="0"/>
              </a:spcAft>
            </a:pPr>
            <a:r>
              <a:rPr lang="en-US" dirty="0">
                <a:solidFill>
                  <a:srgbClr val="000000"/>
                </a:solidFill>
                <a:latin typeface="Arial" panose="020B0604020202020204" pitchFamily="34" charset="0"/>
                <a:ea typeface="Arial" panose="020B0604020202020204" pitchFamily="34" charset="0"/>
              </a:rPr>
              <a:t> </a:t>
            </a:r>
          </a:p>
          <a:p>
            <a:pPr>
              <a:lnSpc>
                <a:spcPct val="115000"/>
              </a:lnSpc>
              <a:spcAft>
                <a:spcPts val="0"/>
              </a:spcAft>
            </a:pPr>
            <a:r>
              <a:rPr lang="en-US" b="1" dirty="0">
                <a:solidFill>
                  <a:srgbClr val="000000"/>
                </a:solidFill>
                <a:latin typeface="Arial" panose="020B0604020202020204" pitchFamily="34" charset="0"/>
                <a:ea typeface="Arial" panose="020B0604020202020204" pitchFamily="34" charset="0"/>
              </a:rPr>
              <a:t>Software and Libraries </a:t>
            </a:r>
            <a:endParaRPr lang="en-US" dirty="0">
              <a:solidFill>
                <a:srgbClr val="000000"/>
              </a:solidFill>
              <a:latin typeface="Arial" panose="020B0604020202020204" pitchFamily="34" charset="0"/>
              <a:ea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it-IT" dirty="0">
                <a:solidFill>
                  <a:srgbClr val="000000"/>
                </a:solidFill>
                <a:latin typeface="Arial" panose="020B0604020202020204" pitchFamily="34" charset="0"/>
                <a:ea typeface="Arial" panose="020B0604020202020204" pitchFamily="34" charset="0"/>
              </a:rPr>
              <a:t>Lzma2 </a:t>
            </a:r>
            <a:r>
              <a:rPr lang="it-IT" dirty="0" err="1">
                <a:solidFill>
                  <a:srgbClr val="000000"/>
                </a:solidFill>
                <a:latin typeface="Arial" panose="020B0604020202020204" pitchFamily="34" charset="0"/>
                <a:ea typeface="Arial" panose="020B0604020202020204" pitchFamily="34" charset="0"/>
              </a:rPr>
              <a:t>compressor</a:t>
            </a:r>
            <a:r>
              <a:rPr lang="it-IT" dirty="0">
                <a:solidFill>
                  <a:srgbClr val="000000"/>
                </a:solidFill>
                <a:latin typeface="Arial" panose="020B0604020202020204" pitchFamily="34" charset="0"/>
                <a:ea typeface="Arial" panose="020B0604020202020204" pitchFamily="34" charset="0"/>
              </a:rPr>
              <a:t> - http://www.7-zip.org/sdk.html</a:t>
            </a:r>
            <a:endParaRPr lang="en-US" dirty="0">
              <a:solidFill>
                <a:srgbClr val="000000"/>
              </a:solidFill>
              <a:latin typeface="Arial" panose="020B0604020202020204" pitchFamily="34" charset="0"/>
              <a:ea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en-US" dirty="0">
                <a:solidFill>
                  <a:srgbClr val="000000"/>
                </a:solidFill>
                <a:latin typeface="Arial" panose="020B0604020202020204" pitchFamily="34" charset="0"/>
                <a:ea typeface="Arial" panose="020B0604020202020204" pitchFamily="34" charset="0"/>
              </a:rPr>
              <a:t>Sorting large datasets: Unix sort or STXXL (http://stxxl.sourceforge.net/)</a:t>
            </a:r>
          </a:p>
          <a:p>
            <a:pPr marL="342900" lvl="0" indent="-342900">
              <a:lnSpc>
                <a:spcPct val="115000"/>
              </a:lnSpc>
              <a:spcAft>
                <a:spcPts val="0"/>
              </a:spcAft>
              <a:buFont typeface="Symbol" panose="05050102010706020507" pitchFamily="18" charset="2"/>
              <a:buChar char=""/>
            </a:pPr>
            <a:r>
              <a:rPr lang="en-US" dirty="0" smtClean="0">
                <a:solidFill>
                  <a:srgbClr val="000000"/>
                </a:solidFill>
                <a:latin typeface="Arial" panose="020B0604020202020204" pitchFamily="34" charset="0"/>
                <a:ea typeface="Arial" panose="020B0604020202020204" pitchFamily="34" charset="0"/>
              </a:rPr>
              <a:t>Library for </a:t>
            </a:r>
            <a:r>
              <a:rPr lang="en-US" dirty="0">
                <a:solidFill>
                  <a:srgbClr val="000000"/>
                </a:solidFill>
                <a:latin typeface="Arial" panose="020B0604020202020204" pitchFamily="34" charset="0"/>
                <a:ea typeface="Arial" panose="020B0604020202020204" pitchFamily="34" charset="0"/>
              </a:rPr>
              <a:t>LSH </a:t>
            </a:r>
            <a:r>
              <a:rPr lang="en-US" dirty="0" smtClean="0">
                <a:solidFill>
                  <a:srgbClr val="000000"/>
                </a:solidFill>
                <a:latin typeface="Arial" panose="020B0604020202020204" pitchFamily="34" charset="0"/>
                <a:ea typeface="Arial" panose="020B0604020202020204" pitchFamily="34" charset="0"/>
              </a:rPr>
              <a:t>implementation and shingling</a:t>
            </a:r>
            <a:endParaRPr lang="en-US" dirty="0">
              <a:solidFill>
                <a:srgbClr val="000000"/>
              </a:solidFill>
              <a:latin typeface="Arial" panose="020B0604020202020204" pitchFamily="34" charset="0"/>
              <a:ea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en-US" dirty="0" err="1">
                <a:solidFill>
                  <a:srgbClr val="000000"/>
                </a:solidFill>
                <a:latin typeface="Arial" panose="020B0604020202020204" pitchFamily="34" charset="0"/>
                <a:ea typeface="Arial" panose="020B0604020202020204" pitchFamily="34" charset="0"/>
              </a:rPr>
              <a:t>Weka</a:t>
            </a:r>
            <a:r>
              <a:rPr lang="en-US" dirty="0">
                <a:solidFill>
                  <a:srgbClr val="000000"/>
                </a:solidFill>
                <a:latin typeface="Arial" panose="020B0604020202020204" pitchFamily="34" charset="0"/>
                <a:ea typeface="Arial" panose="020B0604020202020204" pitchFamily="34" charset="0"/>
              </a:rPr>
              <a:t> -  </a:t>
            </a:r>
            <a:r>
              <a:rPr lang="en-US" dirty="0" smtClean="0">
                <a:solidFill>
                  <a:srgbClr val="000000"/>
                </a:solidFill>
                <a:latin typeface="Arial" panose="020B0604020202020204" pitchFamily="34" charset="0"/>
                <a:ea typeface="Arial" panose="020B0604020202020204" pitchFamily="34" charset="0"/>
              </a:rPr>
              <a:t>implements </a:t>
            </a:r>
            <a:r>
              <a:rPr lang="en-US" dirty="0">
                <a:solidFill>
                  <a:srgbClr val="000000"/>
                </a:solidFill>
                <a:latin typeface="Arial" panose="020B0604020202020204" pitchFamily="34" charset="0"/>
                <a:ea typeface="Arial" panose="020B0604020202020204" pitchFamily="34" charset="0"/>
              </a:rPr>
              <a:t>k-means and k-means</a:t>
            </a:r>
            <a:r>
              <a:rPr lang="en-US" dirty="0" smtClean="0">
                <a:solidFill>
                  <a:srgbClr val="000000"/>
                </a:solidFill>
                <a:latin typeface="Arial" panose="020B0604020202020204" pitchFamily="34" charset="0"/>
                <a:ea typeface="Arial" panose="020B0604020202020204" pitchFamily="34" charset="0"/>
              </a:rPr>
              <a:t>++</a:t>
            </a:r>
            <a:endParaRPr lang="en-US" dirty="0">
              <a:solidFill>
                <a:srgbClr val="000000"/>
              </a:solidFill>
              <a:latin typeface="Arial" panose="020B0604020202020204" pitchFamily="34" charset="0"/>
              <a:ea typeface="Arial" panose="020B0604020202020204" pitchFamily="34" charset="0"/>
            </a:endParaRPr>
          </a:p>
          <a:p>
            <a:pPr>
              <a:lnSpc>
                <a:spcPct val="115000"/>
              </a:lnSpc>
              <a:spcAft>
                <a:spcPts val="0"/>
              </a:spcAft>
            </a:pPr>
            <a:r>
              <a:rPr lang="en-US" dirty="0">
                <a:solidFill>
                  <a:srgbClr val="000000"/>
                </a:solidFill>
                <a:latin typeface="Arial" panose="020B0604020202020204" pitchFamily="34" charset="0"/>
                <a:ea typeface="Arial" panose="020B0604020202020204" pitchFamily="34" charset="0"/>
              </a:rPr>
              <a:t> </a:t>
            </a:r>
          </a:p>
          <a:p>
            <a:pPr>
              <a:lnSpc>
                <a:spcPct val="115000"/>
              </a:lnSpc>
              <a:spcAft>
                <a:spcPts val="0"/>
              </a:spcAft>
            </a:pPr>
            <a:r>
              <a:rPr lang="en-US" b="1" dirty="0">
                <a:solidFill>
                  <a:srgbClr val="000000"/>
                </a:solidFill>
                <a:latin typeface="Arial" panose="020B0604020202020204" pitchFamily="34" charset="0"/>
                <a:ea typeface="Arial" panose="020B0604020202020204" pitchFamily="34" charset="0"/>
              </a:rPr>
              <a:t>References</a:t>
            </a:r>
            <a:endParaRPr lang="en-US" dirty="0">
              <a:solidFill>
                <a:srgbClr val="000000"/>
              </a:solidFill>
              <a:latin typeface="Arial" panose="020B0604020202020204" pitchFamily="34" charset="0"/>
              <a:ea typeface="Arial" panose="020B0604020202020204" pitchFamily="34" charset="0"/>
            </a:endParaRPr>
          </a:p>
          <a:p>
            <a:pPr>
              <a:lnSpc>
                <a:spcPct val="115000"/>
              </a:lnSpc>
              <a:spcAft>
                <a:spcPts val="0"/>
              </a:spcAft>
            </a:pPr>
            <a:r>
              <a:rPr lang="en-US" dirty="0" smtClean="0">
                <a:solidFill>
                  <a:srgbClr val="000000"/>
                </a:solidFill>
                <a:latin typeface="Arial" panose="020B0604020202020204" pitchFamily="34" charset="0"/>
                <a:ea typeface="Arial" panose="020B0604020202020204" pitchFamily="34" charset="0"/>
              </a:rPr>
              <a:t>…few…</a:t>
            </a:r>
          </a:p>
          <a:p>
            <a:pPr>
              <a:lnSpc>
                <a:spcPct val="115000"/>
              </a:lnSpc>
              <a:spcAft>
                <a:spcPts val="0"/>
              </a:spcAft>
            </a:pPr>
            <a:r>
              <a:rPr lang="en-US" dirty="0" smtClean="0">
                <a:solidFill>
                  <a:srgbClr val="000000"/>
                </a:solidFill>
                <a:latin typeface="Arial" panose="020B0604020202020204" pitchFamily="34" charset="0"/>
                <a:ea typeface="Arial" panose="020B0604020202020204" pitchFamily="34" charset="0"/>
              </a:rPr>
              <a:t>P</a:t>
            </a:r>
            <a:r>
              <a:rPr lang="en-US" dirty="0">
                <a:solidFill>
                  <a:srgbClr val="000000"/>
                </a:solidFill>
                <a:latin typeface="Arial" panose="020B0604020202020204" pitchFamily="34" charset="0"/>
                <a:ea typeface="Arial" panose="020B0604020202020204" pitchFamily="34" charset="0"/>
              </a:rPr>
              <a:t>. Ferragina, G. </a:t>
            </a:r>
            <a:r>
              <a:rPr lang="en-US" dirty="0" err="1">
                <a:solidFill>
                  <a:srgbClr val="000000"/>
                </a:solidFill>
                <a:latin typeface="Arial" panose="020B0604020202020204" pitchFamily="34" charset="0"/>
                <a:ea typeface="Arial" panose="020B0604020202020204" pitchFamily="34" charset="0"/>
              </a:rPr>
              <a:t>Manzini</a:t>
            </a:r>
            <a:r>
              <a:rPr lang="en-US" dirty="0">
                <a:solidFill>
                  <a:srgbClr val="000000"/>
                </a:solidFill>
                <a:latin typeface="Arial" panose="020B0604020202020204" pitchFamily="34" charset="0"/>
                <a:ea typeface="Arial" panose="020B0604020202020204" pitchFamily="34" charset="0"/>
              </a:rPr>
              <a:t>: On compressing the textual web. ACM WSDM, 391-400, 2010</a:t>
            </a:r>
            <a:r>
              <a:rPr lang="en-US" dirty="0" smtClean="0">
                <a:solidFill>
                  <a:srgbClr val="000000"/>
                </a:solidFill>
                <a:latin typeface="Arial" panose="020B0604020202020204" pitchFamily="34" charset="0"/>
                <a:ea typeface="Arial" panose="020B0604020202020204" pitchFamily="34" charset="0"/>
              </a:rPr>
              <a:t>.</a:t>
            </a:r>
            <a:endParaRPr lang="en-US" dirty="0">
              <a:solidFill>
                <a:srgbClr val="000000"/>
              </a:solidFill>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38167666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10 </a:t>
            </a:r>
            <a:r>
              <a:rPr lang="it-IT" dirty="0" err="1" smtClean="0"/>
              <a:t>Lectures</a:t>
            </a:r>
            <a:endParaRPr lang="en-US" dirty="0"/>
          </a:p>
        </p:txBody>
      </p:sp>
      <p:sp>
        <p:nvSpPr>
          <p:cNvPr id="4" name="Rettangolo 3"/>
          <p:cNvSpPr/>
          <p:nvPr/>
        </p:nvSpPr>
        <p:spPr>
          <a:xfrm>
            <a:off x="533400" y="1861081"/>
            <a:ext cx="8143056" cy="5032853"/>
          </a:xfrm>
          <a:prstGeom prst="rect">
            <a:avLst/>
          </a:prstGeom>
        </p:spPr>
        <p:txBody>
          <a:bodyPr wrap="square">
            <a:spAutoFit/>
          </a:bodyPr>
          <a:lstStyle/>
          <a:p>
            <a:pPr>
              <a:lnSpc>
                <a:spcPct val="150000"/>
              </a:lnSpc>
              <a:spcAft>
                <a:spcPts val="0"/>
              </a:spcAft>
            </a:pPr>
            <a:r>
              <a:rPr lang="en-US" dirty="0">
                <a:solidFill>
                  <a:srgbClr val="000000"/>
                </a:solidFill>
                <a:latin typeface="Arial" panose="020B0604020202020204" pitchFamily="34" charset="0"/>
                <a:ea typeface="Arial" panose="020B0604020202020204" pitchFamily="34" charset="0"/>
              </a:rPr>
              <a:t>Lez 1. </a:t>
            </a:r>
            <a:r>
              <a:rPr lang="en-US" dirty="0" err="1">
                <a:solidFill>
                  <a:srgbClr val="000000"/>
                </a:solidFill>
                <a:latin typeface="Arial" panose="020B0604020202020204" pitchFamily="34" charset="0"/>
                <a:ea typeface="Arial" panose="020B0604020202020204" pitchFamily="34" charset="0"/>
              </a:rPr>
              <a:t>Trie</a:t>
            </a:r>
            <a:r>
              <a:rPr lang="en-US" dirty="0">
                <a:solidFill>
                  <a:srgbClr val="000000"/>
                </a:solidFill>
                <a:latin typeface="Arial" panose="020B0604020202020204" pitchFamily="34" charset="0"/>
                <a:ea typeface="Arial" panose="020B0604020202020204" pitchFamily="34" charset="0"/>
              </a:rPr>
              <a:t> + Ternary Search Tree - Rossano</a:t>
            </a:r>
          </a:p>
          <a:p>
            <a:pPr>
              <a:lnSpc>
                <a:spcPct val="150000"/>
              </a:lnSpc>
              <a:spcAft>
                <a:spcPts val="0"/>
              </a:spcAft>
            </a:pPr>
            <a:r>
              <a:rPr lang="en-US" dirty="0">
                <a:solidFill>
                  <a:srgbClr val="000000"/>
                </a:solidFill>
                <a:latin typeface="Arial" panose="020B0604020202020204" pitchFamily="34" charset="0"/>
                <a:ea typeface="Arial" panose="020B0604020202020204" pitchFamily="34" charset="0"/>
              </a:rPr>
              <a:t>Lez 2. Rank/Select + Succinct tree encodings - Rossano</a:t>
            </a:r>
          </a:p>
          <a:p>
            <a:pPr>
              <a:lnSpc>
                <a:spcPct val="150000"/>
              </a:lnSpc>
              <a:spcAft>
                <a:spcPts val="0"/>
              </a:spcAft>
            </a:pPr>
            <a:r>
              <a:rPr lang="it-IT" dirty="0" err="1">
                <a:solidFill>
                  <a:srgbClr val="000000"/>
                </a:solidFill>
                <a:latin typeface="Arial" panose="020B0604020202020204" pitchFamily="34" charset="0"/>
                <a:ea typeface="Arial" panose="020B0604020202020204" pitchFamily="34" charset="0"/>
              </a:rPr>
              <a:t>Lez</a:t>
            </a:r>
            <a:r>
              <a:rPr lang="it-IT" dirty="0">
                <a:solidFill>
                  <a:srgbClr val="000000"/>
                </a:solidFill>
                <a:latin typeface="Arial" panose="020B0604020202020204" pitchFamily="34" charset="0"/>
                <a:ea typeface="Arial" panose="020B0604020202020204" pitchFamily="34" charset="0"/>
              </a:rPr>
              <a:t> 3. FMI + SA (no </a:t>
            </a:r>
            <a:r>
              <a:rPr lang="it-IT" dirty="0" err="1">
                <a:solidFill>
                  <a:srgbClr val="000000"/>
                </a:solidFill>
                <a:latin typeface="Arial" panose="020B0604020202020204" pitchFamily="34" charset="0"/>
                <a:ea typeface="Arial" panose="020B0604020202020204" pitchFamily="34" charset="0"/>
              </a:rPr>
              <a:t>construction</a:t>
            </a:r>
            <a:r>
              <a:rPr lang="it-IT" dirty="0">
                <a:solidFill>
                  <a:srgbClr val="000000"/>
                </a:solidFill>
                <a:latin typeface="Arial" panose="020B0604020202020204" pitchFamily="34" charset="0"/>
                <a:ea typeface="Arial" panose="020B0604020202020204" pitchFamily="34" charset="0"/>
              </a:rPr>
              <a:t>) - Paolo</a:t>
            </a:r>
            <a:endParaRPr lang="en-US" dirty="0">
              <a:solidFill>
                <a:srgbClr val="000000"/>
              </a:solidFill>
              <a:latin typeface="Arial" panose="020B0604020202020204" pitchFamily="34" charset="0"/>
              <a:ea typeface="Arial" panose="020B0604020202020204" pitchFamily="34" charset="0"/>
            </a:endParaRPr>
          </a:p>
          <a:p>
            <a:pPr>
              <a:lnSpc>
                <a:spcPct val="150000"/>
              </a:lnSpc>
              <a:spcAft>
                <a:spcPts val="0"/>
              </a:spcAft>
            </a:pPr>
            <a:r>
              <a:rPr lang="en-US" dirty="0">
                <a:solidFill>
                  <a:srgbClr val="000000"/>
                </a:solidFill>
                <a:latin typeface="Arial" panose="020B0604020202020204" pitchFamily="34" charset="0"/>
                <a:ea typeface="Arial" panose="020B0604020202020204" pitchFamily="34" charset="0"/>
              </a:rPr>
              <a:t>Lez 4. q-</a:t>
            </a:r>
            <a:r>
              <a:rPr lang="en-US" dirty="0" err="1">
                <a:solidFill>
                  <a:srgbClr val="000000"/>
                </a:solidFill>
                <a:latin typeface="Arial" panose="020B0604020202020204" pitchFamily="34" charset="0"/>
                <a:ea typeface="Arial" panose="020B0604020202020204" pitchFamily="34" charset="0"/>
              </a:rPr>
              <a:t>grammi</a:t>
            </a:r>
            <a:r>
              <a:rPr lang="en-US" dirty="0">
                <a:solidFill>
                  <a:srgbClr val="000000"/>
                </a:solidFill>
                <a:latin typeface="Arial" panose="020B0604020202020204" pitchFamily="34" charset="0"/>
                <a:ea typeface="Arial" panose="020B0604020202020204" pitchFamily="34" charset="0"/>
              </a:rPr>
              <a:t> + (</a:t>
            </a:r>
            <a:r>
              <a:rPr lang="en-US" dirty="0" err="1" smtClean="0">
                <a:solidFill>
                  <a:srgbClr val="000000"/>
                </a:solidFill>
                <a:latin typeface="Arial" panose="020B0604020202020204" pitchFamily="34" charset="0"/>
                <a:ea typeface="Arial" panose="020B0604020202020204" pitchFamily="34" charset="0"/>
              </a:rPr>
              <a:t>compr</a:t>
            </a:r>
            <a:r>
              <a:rPr lang="en-US" dirty="0" smtClean="0">
                <a:solidFill>
                  <a:srgbClr val="000000"/>
                </a:solidFill>
                <a:latin typeface="Arial" panose="020B0604020202020204" pitchFamily="34" charset="0"/>
                <a:ea typeface="Arial" panose="020B0604020202020204" pitchFamily="34" charset="0"/>
              </a:rPr>
              <a:t>) </a:t>
            </a:r>
            <a:r>
              <a:rPr lang="en-US" dirty="0" err="1">
                <a:solidFill>
                  <a:srgbClr val="000000"/>
                </a:solidFill>
                <a:latin typeface="Arial" panose="020B0604020202020204" pitchFamily="34" charset="0"/>
                <a:ea typeface="Arial" panose="020B0604020202020204" pitchFamily="34" charset="0"/>
              </a:rPr>
              <a:t>permuterm</a:t>
            </a:r>
            <a:r>
              <a:rPr lang="en-US" dirty="0">
                <a:solidFill>
                  <a:srgbClr val="000000"/>
                </a:solidFill>
                <a:latin typeface="Arial" panose="020B0604020202020204" pitchFamily="34" charset="0"/>
                <a:ea typeface="Arial" panose="020B0604020202020204" pitchFamily="34" charset="0"/>
              </a:rPr>
              <a:t> + (min-)perfect hash - Paolo</a:t>
            </a:r>
          </a:p>
          <a:p>
            <a:pPr>
              <a:lnSpc>
                <a:spcPct val="150000"/>
              </a:lnSpc>
              <a:spcAft>
                <a:spcPts val="0"/>
              </a:spcAft>
            </a:pPr>
            <a:r>
              <a:rPr lang="en-US" dirty="0">
                <a:solidFill>
                  <a:srgbClr val="000000"/>
                </a:solidFill>
                <a:latin typeface="Arial" panose="020B0604020202020204" pitchFamily="34" charset="0"/>
                <a:ea typeface="Arial" panose="020B0604020202020204" pitchFamily="34" charset="0"/>
              </a:rPr>
              <a:t>Lez 5. Discussion on the project </a:t>
            </a:r>
            <a:r>
              <a:rPr lang="en-US" dirty="0" smtClean="0">
                <a:solidFill>
                  <a:srgbClr val="000000"/>
                </a:solidFill>
                <a:latin typeface="Arial" panose="020B0604020202020204" pitchFamily="34" charset="0"/>
                <a:ea typeface="Arial" panose="020B0604020202020204" pitchFamily="34" charset="0"/>
              </a:rPr>
              <a:t>#1 – Rossano</a:t>
            </a:r>
          </a:p>
          <a:p>
            <a:pPr>
              <a:lnSpc>
                <a:spcPct val="150000"/>
              </a:lnSpc>
            </a:pPr>
            <a:r>
              <a:rPr lang="en-US" dirty="0"/>
              <a:t>Lez 6. Sorting and Permuting - Paolo</a:t>
            </a:r>
          </a:p>
          <a:p>
            <a:pPr>
              <a:lnSpc>
                <a:spcPct val="150000"/>
              </a:lnSpc>
            </a:pPr>
            <a:r>
              <a:rPr lang="en-US" dirty="0"/>
              <a:t>Lez 7. Shingling, Min-Hash and LSH - Paolo</a:t>
            </a:r>
          </a:p>
          <a:p>
            <a:pPr>
              <a:lnSpc>
                <a:spcPct val="150000"/>
              </a:lnSpc>
            </a:pPr>
            <a:r>
              <a:rPr lang="it-IT" dirty="0" err="1"/>
              <a:t>Lez</a:t>
            </a:r>
            <a:r>
              <a:rPr lang="it-IT" dirty="0"/>
              <a:t> 8. Clustering - Paolo</a:t>
            </a:r>
            <a:endParaRPr lang="en-US" dirty="0"/>
          </a:p>
          <a:p>
            <a:pPr>
              <a:lnSpc>
                <a:spcPct val="150000"/>
              </a:lnSpc>
            </a:pPr>
            <a:r>
              <a:rPr lang="it-IT" dirty="0" err="1"/>
              <a:t>Lez</a:t>
            </a:r>
            <a:r>
              <a:rPr lang="it-IT" dirty="0"/>
              <a:t>. 9. </a:t>
            </a:r>
            <a:r>
              <a:rPr lang="en-US" dirty="0"/>
              <a:t>Compressors LZ77 and </a:t>
            </a:r>
            <a:r>
              <a:rPr lang="en-US" dirty="0" err="1" smtClean="0"/>
              <a:t>Lzma</a:t>
            </a:r>
            <a:r>
              <a:rPr lang="en-US" dirty="0" smtClean="0"/>
              <a:t> - </a:t>
            </a:r>
            <a:r>
              <a:rPr lang="en-US" dirty="0"/>
              <a:t>Rossano</a:t>
            </a:r>
          </a:p>
          <a:p>
            <a:pPr>
              <a:lnSpc>
                <a:spcPct val="150000"/>
              </a:lnSpc>
            </a:pPr>
            <a:r>
              <a:rPr lang="en-US" dirty="0"/>
              <a:t>Lez 10. Discussion on the project </a:t>
            </a:r>
            <a:r>
              <a:rPr lang="en-US" dirty="0" smtClean="0"/>
              <a:t>#2 - </a:t>
            </a:r>
            <a:r>
              <a:rPr lang="en-US" dirty="0"/>
              <a:t>Paolo</a:t>
            </a:r>
          </a:p>
          <a:p>
            <a:pPr>
              <a:lnSpc>
                <a:spcPct val="115000"/>
              </a:lnSpc>
              <a:spcAft>
                <a:spcPts val="0"/>
              </a:spcAft>
            </a:pPr>
            <a:endParaRPr lang="en-US" dirty="0">
              <a:solidFill>
                <a:srgbClr val="000000"/>
              </a:solidFill>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056311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exam</a:t>
            </a:r>
            <a:endParaRPr lang="en-US" dirty="0"/>
          </a:p>
        </p:txBody>
      </p:sp>
      <p:sp>
        <p:nvSpPr>
          <p:cNvPr id="3" name="Rettangolo 2"/>
          <p:cNvSpPr/>
          <p:nvPr/>
        </p:nvSpPr>
        <p:spPr>
          <a:xfrm>
            <a:off x="558434" y="2204864"/>
            <a:ext cx="7613965" cy="2677656"/>
          </a:xfrm>
          <a:prstGeom prst="rect">
            <a:avLst/>
          </a:prstGeom>
        </p:spPr>
        <p:txBody>
          <a:bodyPr wrap="square">
            <a:spAutoFit/>
          </a:bodyPr>
          <a:lstStyle/>
          <a:p>
            <a:pPr>
              <a:lnSpc>
                <a:spcPct val="150000"/>
              </a:lnSpc>
            </a:pPr>
            <a:r>
              <a:rPr lang="en-US" sz="2800" dirty="0" smtClean="0">
                <a:solidFill>
                  <a:srgbClr val="333333"/>
                </a:solidFill>
                <a:latin typeface="Arial" panose="020B0604020202020204" pitchFamily="34" charset="0"/>
              </a:rPr>
              <a:t>It </a:t>
            </a:r>
            <a:r>
              <a:rPr lang="en-US" sz="2800" dirty="0">
                <a:solidFill>
                  <a:srgbClr val="333333"/>
                </a:solidFill>
                <a:latin typeface="Arial" panose="020B0604020202020204" pitchFamily="34" charset="0"/>
              </a:rPr>
              <a:t>consists of three parts: </a:t>
            </a:r>
            <a:endParaRPr lang="en-US" sz="2800" dirty="0" smtClean="0">
              <a:solidFill>
                <a:srgbClr val="333333"/>
              </a:solidFill>
              <a:latin typeface="Arial" panose="020B0604020202020204" pitchFamily="34" charset="0"/>
            </a:endParaRPr>
          </a:p>
          <a:p>
            <a:pPr marL="342900" indent="-342900">
              <a:lnSpc>
                <a:spcPct val="150000"/>
              </a:lnSpc>
              <a:buFont typeface="Arial" panose="020B0604020202020204" pitchFamily="34" charset="0"/>
              <a:buChar char="•"/>
            </a:pPr>
            <a:r>
              <a:rPr lang="en-US" sz="2800" dirty="0" smtClean="0">
                <a:solidFill>
                  <a:srgbClr val="333333"/>
                </a:solidFill>
                <a:latin typeface="Arial" panose="020B0604020202020204" pitchFamily="34" charset="0"/>
              </a:rPr>
              <a:t>Project </a:t>
            </a:r>
            <a:r>
              <a:rPr lang="en-US" sz="2800" dirty="0">
                <a:solidFill>
                  <a:srgbClr val="333333"/>
                </a:solidFill>
                <a:latin typeface="Arial" panose="020B0604020202020204" pitchFamily="34" charset="0"/>
              </a:rPr>
              <a:t>70</a:t>
            </a:r>
            <a:r>
              <a:rPr lang="en-US" sz="2800" dirty="0" smtClean="0">
                <a:solidFill>
                  <a:srgbClr val="333333"/>
                </a:solidFill>
                <a:latin typeface="Arial" panose="020B0604020202020204" pitchFamily="34" charset="0"/>
              </a:rPr>
              <a:t>% </a:t>
            </a:r>
          </a:p>
          <a:p>
            <a:pPr marL="342900" indent="-342900">
              <a:lnSpc>
                <a:spcPct val="150000"/>
              </a:lnSpc>
              <a:buFont typeface="Arial" panose="020B0604020202020204" pitchFamily="34" charset="0"/>
              <a:buChar char="•"/>
            </a:pPr>
            <a:r>
              <a:rPr lang="en-US" sz="2800" dirty="0" smtClean="0">
                <a:solidFill>
                  <a:srgbClr val="333333"/>
                </a:solidFill>
                <a:latin typeface="Arial" panose="020B0604020202020204" pitchFamily="34" charset="0"/>
              </a:rPr>
              <a:t>Written/oral </a:t>
            </a:r>
            <a:r>
              <a:rPr lang="en-US" sz="2800" dirty="0">
                <a:solidFill>
                  <a:srgbClr val="333333"/>
                </a:solidFill>
                <a:latin typeface="Arial" panose="020B0604020202020204" pitchFamily="34" charset="0"/>
              </a:rPr>
              <a:t>test 20</a:t>
            </a:r>
            <a:r>
              <a:rPr lang="en-US" sz="2800" dirty="0" smtClean="0">
                <a:solidFill>
                  <a:srgbClr val="333333"/>
                </a:solidFill>
                <a:latin typeface="Arial" panose="020B0604020202020204" pitchFamily="34" charset="0"/>
              </a:rPr>
              <a:t>% </a:t>
            </a:r>
          </a:p>
          <a:p>
            <a:pPr marL="342900" indent="-342900">
              <a:lnSpc>
                <a:spcPct val="150000"/>
              </a:lnSpc>
              <a:buFont typeface="Arial" panose="020B0604020202020204" pitchFamily="34" charset="0"/>
              <a:buChar char="•"/>
            </a:pPr>
            <a:r>
              <a:rPr lang="en-US" sz="2800" dirty="0" smtClean="0">
                <a:solidFill>
                  <a:srgbClr val="333333"/>
                </a:solidFill>
                <a:latin typeface="Arial" panose="020B0604020202020204" pitchFamily="34" charset="0"/>
              </a:rPr>
              <a:t>Project </a:t>
            </a:r>
            <a:r>
              <a:rPr lang="en-US" sz="2800" dirty="0">
                <a:solidFill>
                  <a:srgbClr val="333333"/>
                </a:solidFill>
                <a:latin typeface="Arial" panose="020B0604020202020204" pitchFamily="34" charset="0"/>
              </a:rPr>
              <a:t>presentation 10</a:t>
            </a:r>
            <a:r>
              <a:rPr lang="en-US" sz="2800" dirty="0" smtClean="0">
                <a:solidFill>
                  <a:srgbClr val="333333"/>
                </a:solidFill>
                <a:latin typeface="Arial" panose="020B0604020202020204" pitchFamily="34" charset="0"/>
              </a:rPr>
              <a:t>%</a:t>
            </a:r>
            <a:endParaRPr lang="en-US" sz="2800" dirty="0"/>
          </a:p>
        </p:txBody>
      </p:sp>
    </p:spTree>
    <p:extLst>
      <p:ext uri="{BB962C8B-B14F-4D97-AF65-F5344CB8AC3E}">
        <p14:creationId xmlns:p14="http://schemas.microsoft.com/office/powerpoint/2010/main" val="2383703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Page of the </a:t>
            </a:r>
            <a:r>
              <a:rPr lang="it-IT" dirty="0" err="1" smtClean="0"/>
              <a:t>course</a:t>
            </a:r>
            <a:endParaRPr lang="en-US" dirty="0"/>
          </a:p>
        </p:txBody>
      </p:sp>
      <p:pic>
        <p:nvPicPr>
          <p:cNvPr id="4" name="Immagine 3"/>
          <p:cNvPicPr>
            <a:picLocks noChangeAspect="1"/>
          </p:cNvPicPr>
          <p:nvPr/>
        </p:nvPicPr>
        <p:blipFill rotWithShape="1">
          <a:blip r:embed="rId2"/>
          <a:srcRect l="4808" t="17447" r="6731" b="5493"/>
          <a:stretch/>
        </p:blipFill>
        <p:spPr>
          <a:xfrm>
            <a:off x="279370" y="1729375"/>
            <a:ext cx="8325078" cy="4795969"/>
          </a:xfrm>
          <a:prstGeom prst="rect">
            <a:avLst/>
          </a:prstGeom>
        </p:spPr>
      </p:pic>
    </p:spTree>
    <p:extLst>
      <p:ext uri="{BB962C8B-B14F-4D97-AF65-F5344CB8AC3E}">
        <p14:creationId xmlns:p14="http://schemas.microsoft.com/office/powerpoint/2010/main" val="1562000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Default Design">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Lucida Sans"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Lucida Sans" pitchFamily="34" charset="0"/>
          </a:defRPr>
        </a:defPPr>
      </a:lstStyle>
    </a:lnDef>
  </a:objectDefaults>
  <a:extraClrSchemeLst>
    <a:extraClrScheme>
      <a:clrScheme name="Default Desig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Default Design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Default Desig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19372</TotalTime>
  <Words>401</Words>
  <Application>Microsoft Office PowerPoint</Application>
  <PresentationFormat>Presentazione su schermo (4:3)</PresentationFormat>
  <Paragraphs>61</Paragraphs>
  <Slides>8</Slides>
  <Notes>4</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8</vt:i4>
      </vt:variant>
    </vt:vector>
  </HeadingPairs>
  <TitlesOfParts>
    <vt:vector size="15" baseType="lpstr">
      <vt:lpstr>Arial</vt:lpstr>
      <vt:lpstr>Lucida Sans</vt:lpstr>
      <vt:lpstr>Symbol</vt:lpstr>
      <vt:lpstr>Tahoma</vt:lpstr>
      <vt:lpstr>Times New Roman</vt:lpstr>
      <vt:lpstr>Wingdings</vt:lpstr>
      <vt:lpstr>Default Design</vt:lpstr>
      <vt:lpstr>The course</vt:lpstr>
      <vt:lpstr>Project #1:  Dictionary search with 1 error</vt:lpstr>
      <vt:lpstr>Presentazione standard di PowerPoint</vt:lpstr>
      <vt:lpstr>Project #2:  Compressing a large web collection</vt:lpstr>
      <vt:lpstr>Project #2:  Compressing a large web collection</vt:lpstr>
      <vt:lpstr>10 Lectures</vt:lpstr>
      <vt:lpstr>The exam</vt:lpstr>
      <vt:lpstr>Page of the course</vt:lpstr>
    </vt:vector>
  </TitlesOfParts>
  <Company>Stanford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Algorithmics</dc:title>
  <dc:creator>Paolo Ferragina</dc:creator>
  <cp:lastModifiedBy>Paolo Ferragina</cp:lastModifiedBy>
  <cp:revision>1603</cp:revision>
  <cp:lastPrinted>2014-08-03T10:07:51Z</cp:lastPrinted>
  <dcterms:created xsi:type="dcterms:W3CDTF">2002-09-18T16:13:07Z</dcterms:created>
  <dcterms:modified xsi:type="dcterms:W3CDTF">2014-09-24T07:29:07Z</dcterms:modified>
</cp:coreProperties>
</file>