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8" d="100"/>
          <a:sy n="58" d="100"/>
        </p:scale>
        <p:origin x="6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5E491A-111D-4E06-84C3-844B3A847015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367179-CC92-4D2A-B8C2-EE24FA38F69B}">
      <dgm:prSet phldrT="[Text]"/>
      <dgm:spPr/>
      <dgm:t>
        <a:bodyPr/>
        <a:lstStyle/>
        <a:p>
          <a:r>
            <a:rPr lang="en-US" dirty="0" smtClean="0"/>
            <a:t>Source code</a:t>
          </a:r>
          <a:endParaRPr lang="en-US" dirty="0"/>
        </a:p>
      </dgm:t>
    </dgm:pt>
    <dgm:pt modelId="{CC47E35D-53CF-4FDD-9A4F-8B8396388B48}" type="parTrans" cxnId="{F876CCB5-5220-4745-977C-3E8580EB45DE}">
      <dgm:prSet/>
      <dgm:spPr/>
      <dgm:t>
        <a:bodyPr/>
        <a:lstStyle/>
        <a:p>
          <a:endParaRPr lang="en-US"/>
        </a:p>
      </dgm:t>
    </dgm:pt>
    <dgm:pt modelId="{F0822C8A-FB8A-47F9-8E7B-CE401CA59A23}" type="sibTrans" cxnId="{F876CCB5-5220-4745-977C-3E8580EB45DE}">
      <dgm:prSet/>
      <dgm:spPr/>
      <dgm:t>
        <a:bodyPr/>
        <a:lstStyle/>
        <a:p>
          <a:endParaRPr lang="en-US"/>
        </a:p>
      </dgm:t>
    </dgm:pt>
    <dgm:pt modelId="{2D448BE7-DC42-4399-8FCA-1577236FABCF}">
      <dgm:prSet phldrT="[Text]"/>
      <dgm:spPr/>
      <dgm:t>
        <a:bodyPr/>
        <a:lstStyle/>
        <a:p>
          <a:r>
            <a:rPr lang="en-US" dirty="0" smtClean="0"/>
            <a:t>IL</a:t>
          </a:r>
          <a:endParaRPr lang="en-US" dirty="0"/>
        </a:p>
      </dgm:t>
    </dgm:pt>
    <dgm:pt modelId="{F1C9DBAF-3720-4181-AC35-7D8C7C584EFD}" type="parTrans" cxnId="{E01F0CCF-5979-4904-B180-1812EC8EF784}">
      <dgm:prSet/>
      <dgm:spPr/>
      <dgm:t>
        <a:bodyPr/>
        <a:lstStyle/>
        <a:p>
          <a:endParaRPr lang="en-US"/>
        </a:p>
      </dgm:t>
    </dgm:pt>
    <dgm:pt modelId="{ACDFDE70-5F71-4225-8D76-B53685B2BAB5}" type="sibTrans" cxnId="{E01F0CCF-5979-4904-B180-1812EC8EF784}">
      <dgm:prSet/>
      <dgm:spPr/>
      <dgm:t>
        <a:bodyPr/>
        <a:lstStyle/>
        <a:p>
          <a:endParaRPr lang="en-US"/>
        </a:p>
      </dgm:t>
    </dgm:pt>
    <dgm:pt modelId="{EAC447C8-00D3-4654-9F67-42BD725A3F2D}">
      <dgm:prSet phldrT="[Text]"/>
      <dgm:spPr/>
      <dgm:t>
        <a:bodyPr/>
        <a:lstStyle/>
        <a:p>
          <a:r>
            <a:rPr lang="en-US" dirty="0" smtClean="0"/>
            <a:t>Compiled by JIT</a:t>
          </a:r>
          <a:endParaRPr lang="en-US" dirty="0"/>
        </a:p>
      </dgm:t>
    </dgm:pt>
    <dgm:pt modelId="{87998AE2-B91B-4967-988C-59D167F02D35}" type="parTrans" cxnId="{4CE28D69-F70B-465D-B67A-CE6DF3300F4E}">
      <dgm:prSet/>
      <dgm:spPr/>
      <dgm:t>
        <a:bodyPr/>
        <a:lstStyle/>
        <a:p>
          <a:endParaRPr lang="en-US"/>
        </a:p>
      </dgm:t>
    </dgm:pt>
    <dgm:pt modelId="{95665C84-FDFC-4B35-AC8D-4207524D803A}" type="sibTrans" cxnId="{4CE28D69-F70B-465D-B67A-CE6DF3300F4E}">
      <dgm:prSet/>
      <dgm:spPr/>
      <dgm:t>
        <a:bodyPr/>
        <a:lstStyle/>
        <a:p>
          <a:endParaRPr lang="en-US"/>
        </a:p>
      </dgm:t>
    </dgm:pt>
    <dgm:pt modelId="{8019337C-BF8B-416E-9A05-096F2E79EB20}">
      <dgm:prSet phldrT="[Text]"/>
      <dgm:spPr/>
      <dgm:t>
        <a:bodyPr/>
        <a:lstStyle/>
        <a:p>
          <a:r>
            <a:rPr lang="en-US" dirty="0" smtClean="0"/>
            <a:t>C#</a:t>
          </a:r>
          <a:endParaRPr lang="en-US" dirty="0"/>
        </a:p>
      </dgm:t>
    </dgm:pt>
    <dgm:pt modelId="{E64710F7-C850-46B3-A993-56EB1ACB8BD6}" type="parTrans" cxnId="{3D1ADDB7-FCC7-4063-A790-9EF53025E7B6}">
      <dgm:prSet/>
      <dgm:spPr/>
      <dgm:t>
        <a:bodyPr/>
        <a:lstStyle/>
        <a:p>
          <a:endParaRPr lang="en-US"/>
        </a:p>
      </dgm:t>
    </dgm:pt>
    <dgm:pt modelId="{4EE37F39-7B2E-4FDB-8A88-34A13EA07457}" type="sibTrans" cxnId="{3D1ADDB7-FCC7-4063-A790-9EF53025E7B6}">
      <dgm:prSet/>
      <dgm:spPr/>
      <dgm:t>
        <a:bodyPr/>
        <a:lstStyle/>
        <a:p>
          <a:endParaRPr lang="en-US"/>
        </a:p>
      </dgm:t>
    </dgm:pt>
    <dgm:pt modelId="{B0EAA342-3E3D-4BBE-BD97-6D4B9345E600}">
      <dgm:prSet phldrT="[Text]"/>
      <dgm:spPr/>
      <dgm:t>
        <a:bodyPr/>
        <a:lstStyle/>
        <a:p>
          <a:r>
            <a:rPr lang="en-US" dirty="0" smtClean="0"/>
            <a:t>VB.NET</a:t>
          </a:r>
          <a:endParaRPr lang="en-US" dirty="0"/>
        </a:p>
      </dgm:t>
    </dgm:pt>
    <dgm:pt modelId="{DCE09219-0698-4420-AE74-B4D95D4DC0F2}" type="parTrans" cxnId="{93A1D816-8224-41B3-9090-DEC392D829DA}">
      <dgm:prSet/>
      <dgm:spPr/>
      <dgm:t>
        <a:bodyPr/>
        <a:lstStyle/>
        <a:p>
          <a:endParaRPr lang="en-US"/>
        </a:p>
      </dgm:t>
    </dgm:pt>
    <dgm:pt modelId="{601814C1-4FE3-441E-A98F-2E049AF814DD}" type="sibTrans" cxnId="{93A1D816-8224-41B3-9090-DEC392D829DA}">
      <dgm:prSet/>
      <dgm:spPr/>
      <dgm:t>
        <a:bodyPr/>
        <a:lstStyle/>
        <a:p>
          <a:endParaRPr lang="en-US"/>
        </a:p>
      </dgm:t>
    </dgm:pt>
    <dgm:pt modelId="{F7D0153A-B64E-418C-B86E-BCAE4DA22C70}">
      <dgm:prSet phldrT="[Text]"/>
      <dgm:spPr/>
      <dgm:t>
        <a:bodyPr/>
        <a:lstStyle/>
        <a:p>
          <a:r>
            <a:rPr lang="en-US" dirty="0" err="1" smtClean="0"/>
            <a:t>IronPython</a:t>
          </a:r>
          <a:endParaRPr lang="en-US" dirty="0"/>
        </a:p>
      </dgm:t>
    </dgm:pt>
    <dgm:pt modelId="{E3787253-E3C7-468A-B3AB-FD0E64C4B40F}" type="parTrans" cxnId="{F1D7D750-4EA7-40DB-A650-5134B930BDEC}">
      <dgm:prSet/>
      <dgm:spPr/>
      <dgm:t>
        <a:bodyPr/>
        <a:lstStyle/>
        <a:p>
          <a:endParaRPr lang="en-US"/>
        </a:p>
      </dgm:t>
    </dgm:pt>
    <dgm:pt modelId="{AC5690AB-0C67-485B-83E1-F5272A70E9AF}" type="sibTrans" cxnId="{F1D7D750-4EA7-40DB-A650-5134B930BDEC}">
      <dgm:prSet/>
      <dgm:spPr/>
      <dgm:t>
        <a:bodyPr/>
        <a:lstStyle/>
        <a:p>
          <a:endParaRPr lang="en-US"/>
        </a:p>
      </dgm:t>
    </dgm:pt>
    <dgm:pt modelId="{642821CF-7FBB-4974-81BD-D05EADA13AEF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C48E4596-4CF7-4E47-8C34-2B0059FF12C6}" type="parTrans" cxnId="{B80C1C55-4105-4B9B-8A57-6AF9479F1E35}">
      <dgm:prSet/>
      <dgm:spPr/>
      <dgm:t>
        <a:bodyPr/>
        <a:lstStyle/>
        <a:p>
          <a:endParaRPr lang="en-US"/>
        </a:p>
      </dgm:t>
    </dgm:pt>
    <dgm:pt modelId="{7EAE4C0F-9737-4DF9-8226-AA95263F8B6C}" type="sibTrans" cxnId="{B80C1C55-4105-4B9B-8A57-6AF9479F1E35}">
      <dgm:prSet/>
      <dgm:spPr/>
      <dgm:t>
        <a:bodyPr/>
        <a:lstStyle/>
        <a:p>
          <a:endParaRPr lang="en-US"/>
        </a:p>
      </dgm:t>
    </dgm:pt>
    <dgm:pt modelId="{3C3658CC-E366-4E51-A933-F67DE4C56BB2}">
      <dgm:prSet phldrT="[Text]"/>
      <dgm:spPr/>
      <dgm:t>
        <a:bodyPr/>
        <a:lstStyle/>
        <a:p>
          <a:r>
            <a:rPr lang="en-US" dirty="0" smtClean="0"/>
            <a:t>Same assembly will work on all OS and arch</a:t>
          </a:r>
          <a:endParaRPr lang="en-US" dirty="0"/>
        </a:p>
      </dgm:t>
    </dgm:pt>
    <dgm:pt modelId="{9ACCAC4A-51FB-458F-958C-D88E875F1447}" type="parTrans" cxnId="{853A5C50-7D1C-4B06-886F-D490FDB0FC95}">
      <dgm:prSet/>
      <dgm:spPr/>
      <dgm:t>
        <a:bodyPr/>
        <a:lstStyle/>
        <a:p>
          <a:endParaRPr lang="en-US"/>
        </a:p>
      </dgm:t>
    </dgm:pt>
    <dgm:pt modelId="{3CAF10FE-AB69-44BE-9774-4FA653B6B60F}" type="sibTrans" cxnId="{853A5C50-7D1C-4B06-886F-D490FDB0FC95}">
      <dgm:prSet/>
      <dgm:spPr/>
      <dgm:t>
        <a:bodyPr/>
        <a:lstStyle/>
        <a:p>
          <a:endParaRPr lang="en-US"/>
        </a:p>
      </dgm:t>
    </dgm:pt>
    <dgm:pt modelId="{1ACC5373-06DF-49CF-AFD4-E75E1EF7BBB4}">
      <dgm:prSet phldrT="[Text]"/>
      <dgm:spPr/>
      <dgm:t>
        <a:bodyPr/>
        <a:lstStyle/>
        <a:p>
          <a:r>
            <a:rPr lang="en-US" dirty="0" smtClean="0"/>
            <a:t>Assembly</a:t>
          </a:r>
          <a:endParaRPr lang="en-US" dirty="0"/>
        </a:p>
      </dgm:t>
    </dgm:pt>
    <dgm:pt modelId="{C15AF2B0-DCB0-44B1-A947-A0233D779B12}" type="sibTrans" cxnId="{B658AA5A-257C-4C29-B414-78F192544650}">
      <dgm:prSet/>
      <dgm:spPr/>
      <dgm:t>
        <a:bodyPr/>
        <a:lstStyle/>
        <a:p>
          <a:endParaRPr lang="en-US"/>
        </a:p>
      </dgm:t>
    </dgm:pt>
    <dgm:pt modelId="{5A1EB34D-5711-4A4B-8466-03D57D4C168B}" type="parTrans" cxnId="{B658AA5A-257C-4C29-B414-78F192544650}">
      <dgm:prSet/>
      <dgm:spPr/>
      <dgm:t>
        <a:bodyPr/>
        <a:lstStyle/>
        <a:p>
          <a:endParaRPr lang="en-US"/>
        </a:p>
      </dgm:t>
    </dgm:pt>
    <dgm:pt modelId="{B9A870E4-4C3B-4040-AD59-E7BF02838738}">
      <dgm:prSet phldrT="[Text]"/>
      <dgm:spPr/>
      <dgm:t>
        <a:bodyPr/>
        <a:lstStyle/>
        <a:p>
          <a:r>
            <a:rPr lang="en-US" dirty="0" smtClean="0"/>
            <a:t>Only when needed</a:t>
          </a:r>
          <a:endParaRPr lang="en-US" dirty="0"/>
        </a:p>
      </dgm:t>
    </dgm:pt>
    <dgm:pt modelId="{070D1087-94F8-4D9C-ADE2-1205F5171AC7}" type="parTrans" cxnId="{07AED01C-6E29-46DE-A4C0-8F0FED56AFC0}">
      <dgm:prSet/>
      <dgm:spPr/>
      <dgm:t>
        <a:bodyPr/>
        <a:lstStyle/>
        <a:p>
          <a:endParaRPr lang="en-US"/>
        </a:p>
      </dgm:t>
    </dgm:pt>
    <dgm:pt modelId="{D0CC0CD8-FE5C-4E90-8DFD-7C4D02F36C6C}" type="sibTrans" cxnId="{07AED01C-6E29-46DE-A4C0-8F0FED56AFC0}">
      <dgm:prSet/>
      <dgm:spPr/>
      <dgm:t>
        <a:bodyPr/>
        <a:lstStyle/>
        <a:p>
          <a:endParaRPr lang="en-US"/>
        </a:p>
      </dgm:t>
    </dgm:pt>
    <dgm:pt modelId="{C2F7F872-9496-4261-9F56-6BB7D600E38D}" type="pres">
      <dgm:prSet presAssocID="{215E491A-111D-4E06-84C3-844B3A847015}" presName="linearFlow" presStyleCnt="0">
        <dgm:presLayoutVars>
          <dgm:dir/>
          <dgm:animLvl val="lvl"/>
          <dgm:resizeHandles val="exact"/>
        </dgm:presLayoutVars>
      </dgm:prSet>
      <dgm:spPr/>
    </dgm:pt>
    <dgm:pt modelId="{3CE30CC1-EF52-4859-94A7-AE9D091A3C1F}" type="pres">
      <dgm:prSet presAssocID="{DE367179-CC92-4D2A-B8C2-EE24FA38F69B}" presName="composite" presStyleCnt="0"/>
      <dgm:spPr/>
    </dgm:pt>
    <dgm:pt modelId="{DD38A8F4-6E30-49D6-997B-1AB71332445C}" type="pres">
      <dgm:prSet presAssocID="{DE367179-CC92-4D2A-B8C2-EE24FA38F69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FC376-2131-4C95-ADB9-F2EA29B250CD}" type="pres">
      <dgm:prSet presAssocID="{DE367179-CC92-4D2A-B8C2-EE24FA38F69B}" presName="parSh" presStyleLbl="node1" presStyleIdx="0" presStyleCnt="3"/>
      <dgm:spPr/>
      <dgm:t>
        <a:bodyPr/>
        <a:lstStyle/>
        <a:p>
          <a:endParaRPr lang="en-US"/>
        </a:p>
      </dgm:t>
    </dgm:pt>
    <dgm:pt modelId="{85623E23-77A1-4D1B-957B-76C46ADC2711}" type="pres">
      <dgm:prSet presAssocID="{DE367179-CC92-4D2A-B8C2-EE24FA38F69B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70C460-9DF1-4B9D-BE98-AEEBA44FF768}" type="pres">
      <dgm:prSet presAssocID="{F0822C8A-FB8A-47F9-8E7B-CE401CA59A23}" presName="sibTrans" presStyleLbl="sibTrans2D1" presStyleIdx="0" presStyleCnt="2"/>
      <dgm:spPr/>
    </dgm:pt>
    <dgm:pt modelId="{3DDED0E0-205E-4F0D-8D94-01DB095D6DF0}" type="pres">
      <dgm:prSet presAssocID="{F0822C8A-FB8A-47F9-8E7B-CE401CA59A23}" presName="connTx" presStyleLbl="sibTrans2D1" presStyleIdx="0" presStyleCnt="2"/>
      <dgm:spPr/>
    </dgm:pt>
    <dgm:pt modelId="{0EB0D826-F0E7-44FC-8A17-F04AEAB705C8}" type="pres">
      <dgm:prSet presAssocID="{2D448BE7-DC42-4399-8FCA-1577236FABCF}" presName="composite" presStyleCnt="0"/>
      <dgm:spPr/>
    </dgm:pt>
    <dgm:pt modelId="{07FC4570-60A9-43C8-80F0-4AB2A0245F6D}" type="pres">
      <dgm:prSet presAssocID="{2D448BE7-DC42-4399-8FCA-1577236FABC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01A4673-24F7-45AC-A263-4ED9422ACD44}" type="pres">
      <dgm:prSet presAssocID="{2D448BE7-DC42-4399-8FCA-1577236FABCF}" presName="parSh" presStyleLbl="node1" presStyleIdx="1" presStyleCnt="3"/>
      <dgm:spPr/>
    </dgm:pt>
    <dgm:pt modelId="{7EF0DF16-BED3-44AC-B0A1-25A5F81BA7B6}" type="pres">
      <dgm:prSet presAssocID="{2D448BE7-DC42-4399-8FCA-1577236FABCF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52ACA-245A-46AA-B613-4A326E78AD93}" type="pres">
      <dgm:prSet presAssocID="{ACDFDE70-5F71-4225-8D76-B53685B2BAB5}" presName="sibTrans" presStyleLbl="sibTrans2D1" presStyleIdx="1" presStyleCnt="2"/>
      <dgm:spPr/>
    </dgm:pt>
    <dgm:pt modelId="{150EC64A-CD9B-4DDF-9B16-DA54C20CD9CE}" type="pres">
      <dgm:prSet presAssocID="{ACDFDE70-5F71-4225-8D76-B53685B2BAB5}" presName="connTx" presStyleLbl="sibTrans2D1" presStyleIdx="1" presStyleCnt="2"/>
      <dgm:spPr/>
    </dgm:pt>
    <dgm:pt modelId="{4604F805-F510-4C91-98AF-995106986721}" type="pres">
      <dgm:prSet presAssocID="{1ACC5373-06DF-49CF-AFD4-E75E1EF7BBB4}" presName="composite" presStyleCnt="0"/>
      <dgm:spPr/>
    </dgm:pt>
    <dgm:pt modelId="{636061C3-6846-4E80-AD9E-540B5A83D368}" type="pres">
      <dgm:prSet presAssocID="{1ACC5373-06DF-49CF-AFD4-E75E1EF7BBB4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2387D-DD2E-4476-8D4B-FF44908AC633}" type="pres">
      <dgm:prSet presAssocID="{1ACC5373-06DF-49CF-AFD4-E75E1EF7BBB4}" presName="parSh" presStyleLbl="node1" presStyleIdx="2" presStyleCnt="3"/>
      <dgm:spPr/>
      <dgm:t>
        <a:bodyPr/>
        <a:lstStyle/>
        <a:p>
          <a:endParaRPr lang="en-US"/>
        </a:p>
      </dgm:t>
    </dgm:pt>
    <dgm:pt modelId="{FD99AEE6-B87C-4E98-AB7B-70EF48DB6E65}" type="pres">
      <dgm:prSet presAssocID="{1ACC5373-06DF-49CF-AFD4-E75E1EF7BBB4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A1D816-8224-41B3-9090-DEC392D829DA}" srcId="{DE367179-CC92-4D2A-B8C2-EE24FA38F69B}" destId="{B0EAA342-3E3D-4BBE-BD97-6D4B9345E600}" srcOrd="1" destOrd="0" parTransId="{DCE09219-0698-4420-AE74-B4D95D4DC0F2}" sibTransId="{601814C1-4FE3-441E-A98F-2E049AF814DD}"/>
    <dgm:cxn modelId="{7E15C586-3041-406D-8047-4223B633CA99}" type="presOf" srcId="{8019337C-BF8B-416E-9A05-096F2E79EB20}" destId="{85623E23-77A1-4D1B-957B-76C46ADC2711}" srcOrd="0" destOrd="0" presId="urn:microsoft.com/office/officeart/2005/8/layout/process3"/>
    <dgm:cxn modelId="{B894AA26-EE22-423B-9D6F-91535528E0C9}" type="presOf" srcId="{DE367179-CC92-4D2A-B8C2-EE24FA38F69B}" destId="{DD38A8F4-6E30-49D6-997B-1AB71332445C}" srcOrd="0" destOrd="0" presId="urn:microsoft.com/office/officeart/2005/8/layout/process3"/>
    <dgm:cxn modelId="{BD55C91A-2B84-4C4B-B3A3-1F4E1FF49457}" type="presOf" srcId="{3C3658CC-E366-4E51-A933-F67DE4C56BB2}" destId="{7EF0DF16-BED3-44AC-B0A1-25A5F81BA7B6}" srcOrd="0" destOrd="0" presId="urn:microsoft.com/office/officeart/2005/8/layout/process3"/>
    <dgm:cxn modelId="{96D64156-28BE-452B-8458-023C80FEF324}" type="presOf" srcId="{642821CF-7FBB-4974-81BD-D05EADA13AEF}" destId="{85623E23-77A1-4D1B-957B-76C46ADC2711}" srcOrd="0" destOrd="3" presId="urn:microsoft.com/office/officeart/2005/8/layout/process3"/>
    <dgm:cxn modelId="{5F746689-AD9C-4A78-B17F-BEE71C2B6A4B}" type="presOf" srcId="{EAC447C8-00D3-4654-9F67-42BD725A3F2D}" destId="{FD99AEE6-B87C-4E98-AB7B-70EF48DB6E65}" srcOrd="0" destOrd="0" presId="urn:microsoft.com/office/officeart/2005/8/layout/process3"/>
    <dgm:cxn modelId="{B38D4015-2D42-444B-9064-E99E0E4A5C9B}" type="presOf" srcId="{2D448BE7-DC42-4399-8FCA-1577236FABCF}" destId="{301A4673-24F7-45AC-A263-4ED9422ACD44}" srcOrd="1" destOrd="0" presId="urn:microsoft.com/office/officeart/2005/8/layout/process3"/>
    <dgm:cxn modelId="{F1D7D750-4EA7-40DB-A650-5134B930BDEC}" srcId="{DE367179-CC92-4D2A-B8C2-EE24FA38F69B}" destId="{F7D0153A-B64E-418C-B86E-BCAE4DA22C70}" srcOrd="2" destOrd="0" parTransId="{E3787253-E3C7-468A-B3AB-FD0E64C4B40F}" sibTransId="{AC5690AB-0C67-485B-83E1-F5272A70E9AF}"/>
    <dgm:cxn modelId="{3D1ADDB7-FCC7-4063-A790-9EF53025E7B6}" srcId="{DE367179-CC92-4D2A-B8C2-EE24FA38F69B}" destId="{8019337C-BF8B-416E-9A05-096F2E79EB20}" srcOrd="0" destOrd="0" parTransId="{E64710F7-C850-46B3-A993-56EB1ACB8BD6}" sibTransId="{4EE37F39-7B2E-4FDB-8A88-34A13EA07457}"/>
    <dgm:cxn modelId="{6E7257D6-BD64-4AEC-BE52-5A89F4FF61CA}" type="presOf" srcId="{F0822C8A-FB8A-47F9-8E7B-CE401CA59A23}" destId="{7370C460-9DF1-4B9D-BE98-AEEBA44FF768}" srcOrd="0" destOrd="0" presId="urn:microsoft.com/office/officeart/2005/8/layout/process3"/>
    <dgm:cxn modelId="{07AED01C-6E29-46DE-A4C0-8F0FED56AFC0}" srcId="{1ACC5373-06DF-49CF-AFD4-E75E1EF7BBB4}" destId="{B9A870E4-4C3B-4040-AD59-E7BF02838738}" srcOrd="1" destOrd="0" parTransId="{070D1087-94F8-4D9C-ADE2-1205F5171AC7}" sibTransId="{D0CC0CD8-FE5C-4E90-8DFD-7C4D02F36C6C}"/>
    <dgm:cxn modelId="{5DE8C799-FED8-449C-A12D-2EB8768B2986}" type="presOf" srcId="{215E491A-111D-4E06-84C3-844B3A847015}" destId="{C2F7F872-9496-4261-9F56-6BB7D600E38D}" srcOrd="0" destOrd="0" presId="urn:microsoft.com/office/officeart/2005/8/layout/process3"/>
    <dgm:cxn modelId="{E01F0CCF-5979-4904-B180-1812EC8EF784}" srcId="{215E491A-111D-4E06-84C3-844B3A847015}" destId="{2D448BE7-DC42-4399-8FCA-1577236FABCF}" srcOrd="1" destOrd="0" parTransId="{F1C9DBAF-3720-4181-AC35-7D8C7C584EFD}" sibTransId="{ACDFDE70-5F71-4225-8D76-B53685B2BAB5}"/>
    <dgm:cxn modelId="{45EBC1EA-1AF3-4B4B-94B3-1E55D0E3B452}" type="presOf" srcId="{B9A870E4-4C3B-4040-AD59-E7BF02838738}" destId="{FD99AEE6-B87C-4E98-AB7B-70EF48DB6E65}" srcOrd="0" destOrd="1" presId="urn:microsoft.com/office/officeart/2005/8/layout/process3"/>
    <dgm:cxn modelId="{4CE28D69-F70B-465D-B67A-CE6DF3300F4E}" srcId="{1ACC5373-06DF-49CF-AFD4-E75E1EF7BBB4}" destId="{EAC447C8-00D3-4654-9F67-42BD725A3F2D}" srcOrd="0" destOrd="0" parTransId="{87998AE2-B91B-4967-988C-59D167F02D35}" sibTransId="{95665C84-FDFC-4B35-AC8D-4207524D803A}"/>
    <dgm:cxn modelId="{AFF329F5-E012-446B-9E90-A888DC3E9290}" type="presOf" srcId="{B0EAA342-3E3D-4BBE-BD97-6D4B9345E600}" destId="{85623E23-77A1-4D1B-957B-76C46ADC2711}" srcOrd="0" destOrd="1" presId="urn:microsoft.com/office/officeart/2005/8/layout/process3"/>
    <dgm:cxn modelId="{7DAEE402-B5A5-4987-B55D-31D06974BB33}" type="presOf" srcId="{F0822C8A-FB8A-47F9-8E7B-CE401CA59A23}" destId="{3DDED0E0-205E-4F0D-8D94-01DB095D6DF0}" srcOrd="1" destOrd="0" presId="urn:microsoft.com/office/officeart/2005/8/layout/process3"/>
    <dgm:cxn modelId="{682994E8-2726-4335-BECC-21960EDACC2D}" type="presOf" srcId="{1ACC5373-06DF-49CF-AFD4-E75E1EF7BBB4}" destId="{1D82387D-DD2E-4476-8D4B-FF44908AC633}" srcOrd="1" destOrd="0" presId="urn:microsoft.com/office/officeart/2005/8/layout/process3"/>
    <dgm:cxn modelId="{B658AA5A-257C-4C29-B414-78F192544650}" srcId="{215E491A-111D-4E06-84C3-844B3A847015}" destId="{1ACC5373-06DF-49CF-AFD4-E75E1EF7BBB4}" srcOrd="2" destOrd="0" parTransId="{5A1EB34D-5711-4A4B-8466-03D57D4C168B}" sibTransId="{C15AF2B0-DCB0-44B1-A947-A0233D779B12}"/>
    <dgm:cxn modelId="{F876CCB5-5220-4745-977C-3E8580EB45DE}" srcId="{215E491A-111D-4E06-84C3-844B3A847015}" destId="{DE367179-CC92-4D2A-B8C2-EE24FA38F69B}" srcOrd="0" destOrd="0" parTransId="{CC47E35D-53CF-4FDD-9A4F-8B8396388B48}" sibTransId="{F0822C8A-FB8A-47F9-8E7B-CE401CA59A23}"/>
    <dgm:cxn modelId="{5A110F63-66B6-4795-BC82-BBD6CB14E0E4}" type="presOf" srcId="{2D448BE7-DC42-4399-8FCA-1577236FABCF}" destId="{07FC4570-60A9-43C8-80F0-4AB2A0245F6D}" srcOrd="0" destOrd="0" presId="urn:microsoft.com/office/officeart/2005/8/layout/process3"/>
    <dgm:cxn modelId="{F4516EAC-D6CF-4674-805F-05500E543F62}" type="presOf" srcId="{ACDFDE70-5F71-4225-8D76-B53685B2BAB5}" destId="{2BD52ACA-245A-46AA-B613-4A326E78AD93}" srcOrd="0" destOrd="0" presId="urn:microsoft.com/office/officeart/2005/8/layout/process3"/>
    <dgm:cxn modelId="{C600DEBE-CFA0-48C0-97A7-7C27B361DD6D}" type="presOf" srcId="{F7D0153A-B64E-418C-B86E-BCAE4DA22C70}" destId="{85623E23-77A1-4D1B-957B-76C46ADC2711}" srcOrd="0" destOrd="2" presId="urn:microsoft.com/office/officeart/2005/8/layout/process3"/>
    <dgm:cxn modelId="{5A375CED-0C2F-41D0-AEFA-5BACBAB3CF43}" type="presOf" srcId="{ACDFDE70-5F71-4225-8D76-B53685B2BAB5}" destId="{150EC64A-CD9B-4DDF-9B16-DA54C20CD9CE}" srcOrd="1" destOrd="0" presId="urn:microsoft.com/office/officeart/2005/8/layout/process3"/>
    <dgm:cxn modelId="{01933300-ECDA-4326-A6D8-2E257D8AF461}" type="presOf" srcId="{1ACC5373-06DF-49CF-AFD4-E75E1EF7BBB4}" destId="{636061C3-6846-4E80-AD9E-540B5A83D368}" srcOrd="0" destOrd="0" presId="urn:microsoft.com/office/officeart/2005/8/layout/process3"/>
    <dgm:cxn modelId="{6ECE0798-F963-436D-8066-DF3A4867298E}" type="presOf" srcId="{DE367179-CC92-4D2A-B8C2-EE24FA38F69B}" destId="{141FC376-2131-4C95-ADB9-F2EA29B250CD}" srcOrd="1" destOrd="0" presId="urn:microsoft.com/office/officeart/2005/8/layout/process3"/>
    <dgm:cxn modelId="{853A5C50-7D1C-4B06-886F-D490FDB0FC95}" srcId="{2D448BE7-DC42-4399-8FCA-1577236FABCF}" destId="{3C3658CC-E366-4E51-A933-F67DE4C56BB2}" srcOrd="0" destOrd="0" parTransId="{9ACCAC4A-51FB-458F-958C-D88E875F1447}" sibTransId="{3CAF10FE-AB69-44BE-9774-4FA653B6B60F}"/>
    <dgm:cxn modelId="{B80C1C55-4105-4B9B-8A57-6AF9479F1E35}" srcId="{DE367179-CC92-4D2A-B8C2-EE24FA38F69B}" destId="{642821CF-7FBB-4974-81BD-D05EADA13AEF}" srcOrd="3" destOrd="0" parTransId="{C48E4596-4CF7-4E47-8C34-2B0059FF12C6}" sibTransId="{7EAE4C0F-9737-4DF9-8226-AA95263F8B6C}"/>
    <dgm:cxn modelId="{030910E8-55A0-498E-80F1-DC3C9C46F8E0}" type="presParOf" srcId="{C2F7F872-9496-4261-9F56-6BB7D600E38D}" destId="{3CE30CC1-EF52-4859-94A7-AE9D091A3C1F}" srcOrd="0" destOrd="0" presId="urn:microsoft.com/office/officeart/2005/8/layout/process3"/>
    <dgm:cxn modelId="{7FA42BD5-88D3-4359-AB8D-55DABA1B0D1C}" type="presParOf" srcId="{3CE30CC1-EF52-4859-94A7-AE9D091A3C1F}" destId="{DD38A8F4-6E30-49D6-997B-1AB71332445C}" srcOrd="0" destOrd="0" presId="urn:microsoft.com/office/officeart/2005/8/layout/process3"/>
    <dgm:cxn modelId="{EE876C16-BD19-4F54-A810-CC49D30AFD01}" type="presParOf" srcId="{3CE30CC1-EF52-4859-94A7-AE9D091A3C1F}" destId="{141FC376-2131-4C95-ADB9-F2EA29B250CD}" srcOrd="1" destOrd="0" presId="urn:microsoft.com/office/officeart/2005/8/layout/process3"/>
    <dgm:cxn modelId="{8F69286E-2D93-43B4-8661-4FD46A9D4DE3}" type="presParOf" srcId="{3CE30CC1-EF52-4859-94A7-AE9D091A3C1F}" destId="{85623E23-77A1-4D1B-957B-76C46ADC2711}" srcOrd="2" destOrd="0" presId="urn:microsoft.com/office/officeart/2005/8/layout/process3"/>
    <dgm:cxn modelId="{8780C4B6-6954-4BD5-A1C1-CBA1218EA23D}" type="presParOf" srcId="{C2F7F872-9496-4261-9F56-6BB7D600E38D}" destId="{7370C460-9DF1-4B9D-BE98-AEEBA44FF768}" srcOrd="1" destOrd="0" presId="urn:microsoft.com/office/officeart/2005/8/layout/process3"/>
    <dgm:cxn modelId="{4934DDA5-E898-41BD-818E-7BFE55963C85}" type="presParOf" srcId="{7370C460-9DF1-4B9D-BE98-AEEBA44FF768}" destId="{3DDED0E0-205E-4F0D-8D94-01DB095D6DF0}" srcOrd="0" destOrd="0" presId="urn:microsoft.com/office/officeart/2005/8/layout/process3"/>
    <dgm:cxn modelId="{660E8A3C-F35B-4590-88D2-B2AA5F5318ED}" type="presParOf" srcId="{C2F7F872-9496-4261-9F56-6BB7D600E38D}" destId="{0EB0D826-F0E7-44FC-8A17-F04AEAB705C8}" srcOrd="2" destOrd="0" presId="urn:microsoft.com/office/officeart/2005/8/layout/process3"/>
    <dgm:cxn modelId="{B3C6D6E7-9480-4BF0-A946-91ACA850DE83}" type="presParOf" srcId="{0EB0D826-F0E7-44FC-8A17-F04AEAB705C8}" destId="{07FC4570-60A9-43C8-80F0-4AB2A0245F6D}" srcOrd="0" destOrd="0" presId="urn:microsoft.com/office/officeart/2005/8/layout/process3"/>
    <dgm:cxn modelId="{7C105156-E4A5-43F5-961D-0ED262366BF2}" type="presParOf" srcId="{0EB0D826-F0E7-44FC-8A17-F04AEAB705C8}" destId="{301A4673-24F7-45AC-A263-4ED9422ACD44}" srcOrd="1" destOrd="0" presId="urn:microsoft.com/office/officeart/2005/8/layout/process3"/>
    <dgm:cxn modelId="{99DD9048-DF2F-4863-BC82-CA734FF40860}" type="presParOf" srcId="{0EB0D826-F0E7-44FC-8A17-F04AEAB705C8}" destId="{7EF0DF16-BED3-44AC-B0A1-25A5F81BA7B6}" srcOrd="2" destOrd="0" presId="urn:microsoft.com/office/officeart/2005/8/layout/process3"/>
    <dgm:cxn modelId="{67F80AD3-6CAB-4737-89FA-68A65656D3AA}" type="presParOf" srcId="{C2F7F872-9496-4261-9F56-6BB7D600E38D}" destId="{2BD52ACA-245A-46AA-B613-4A326E78AD93}" srcOrd="3" destOrd="0" presId="urn:microsoft.com/office/officeart/2005/8/layout/process3"/>
    <dgm:cxn modelId="{BBF8880A-368B-48BD-980B-E2ED0CB48C70}" type="presParOf" srcId="{2BD52ACA-245A-46AA-B613-4A326E78AD93}" destId="{150EC64A-CD9B-4DDF-9B16-DA54C20CD9CE}" srcOrd="0" destOrd="0" presId="urn:microsoft.com/office/officeart/2005/8/layout/process3"/>
    <dgm:cxn modelId="{E51924B2-274B-4C89-ADFD-BF86F6A27A8C}" type="presParOf" srcId="{C2F7F872-9496-4261-9F56-6BB7D600E38D}" destId="{4604F805-F510-4C91-98AF-995106986721}" srcOrd="4" destOrd="0" presId="urn:microsoft.com/office/officeart/2005/8/layout/process3"/>
    <dgm:cxn modelId="{055E5964-6A9B-4316-860B-FBBFBBA402F2}" type="presParOf" srcId="{4604F805-F510-4C91-98AF-995106986721}" destId="{636061C3-6846-4E80-AD9E-540B5A83D368}" srcOrd="0" destOrd="0" presId="urn:microsoft.com/office/officeart/2005/8/layout/process3"/>
    <dgm:cxn modelId="{D2393CB8-646B-45AA-8F51-6FE270A9AA31}" type="presParOf" srcId="{4604F805-F510-4C91-98AF-995106986721}" destId="{1D82387D-DD2E-4476-8D4B-FF44908AC633}" srcOrd="1" destOrd="0" presId="urn:microsoft.com/office/officeart/2005/8/layout/process3"/>
    <dgm:cxn modelId="{6DDF0A81-A385-4BBC-8A76-F9B8515F667F}" type="presParOf" srcId="{4604F805-F510-4C91-98AF-995106986721}" destId="{FD99AEE6-B87C-4E98-AB7B-70EF48DB6E6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FC376-2131-4C95-ADB9-F2EA29B250CD}">
      <dsp:nvSpPr>
        <dsp:cNvPr id="0" name=""/>
        <dsp:cNvSpPr/>
      </dsp:nvSpPr>
      <dsp:spPr>
        <a:xfrm>
          <a:off x="5230" y="564275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Source code</a:t>
          </a:r>
          <a:endParaRPr lang="en-US" sz="2700" kern="1200" dirty="0"/>
        </a:p>
      </dsp:txBody>
      <dsp:txXfrm>
        <a:off x="5230" y="564275"/>
        <a:ext cx="2378024" cy="777600"/>
      </dsp:txXfrm>
    </dsp:sp>
    <dsp:sp modelId="{85623E23-77A1-4D1B-957B-76C46ADC2711}">
      <dsp:nvSpPr>
        <dsp:cNvPr id="0" name=""/>
        <dsp:cNvSpPr/>
      </dsp:nvSpPr>
      <dsp:spPr>
        <a:xfrm>
          <a:off x="492295" y="1341875"/>
          <a:ext cx="2378024" cy="244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C#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VB.NET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err="1" smtClean="0"/>
            <a:t>IronPython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…</a:t>
          </a:r>
          <a:endParaRPr lang="en-US" sz="2700" kern="1200" dirty="0"/>
        </a:p>
      </dsp:txBody>
      <dsp:txXfrm>
        <a:off x="561945" y="1411525"/>
        <a:ext cx="2238724" cy="2305887"/>
      </dsp:txXfrm>
    </dsp:sp>
    <dsp:sp modelId="{7370C460-9DF1-4B9D-BE98-AEEBA44FF768}">
      <dsp:nvSpPr>
        <dsp:cNvPr id="0" name=""/>
        <dsp:cNvSpPr/>
      </dsp:nvSpPr>
      <dsp:spPr>
        <a:xfrm>
          <a:off x="2743754" y="657045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743754" y="775457"/>
        <a:ext cx="586641" cy="355235"/>
      </dsp:txXfrm>
    </dsp:sp>
    <dsp:sp modelId="{301A4673-24F7-45AC-A263-4ED9422ACD44}">
      <dsp:nvSpPr>
        <dsp:cNvPr id="0" name=""/>
        <dsp:cNvSpPr/>
      </dsp:nvSpPr>
      <dsp:spPr>
        <a:xfrm>
          <a:off x="3825254" y="564275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IL</a:t>
          </a:r>
          <a:endParaRPr lang="en-US" sz="2700" kern="1200" dirty="0"/>
        </a:p>
      </dsp:txBody>
      <dsp:txXfrm>
        <a:off x="3825254" y="564275"/>
        <a:ext cx="2378024" cy="777600"/>
      </dsp:txXfrm>
    </dsp:sp>
    <dsp:sp modelId="{7EF0DF16-BED3-44AC-B0A1-25A5F81BA7B6}">
      <dsp:nvSpPr>
        <dsp:cNvPr id="0" name=""/>
        <dsp:cNvSpPr/>
      </dsp:nvSpPr>
      <dsp:spPr>
        <a:xfrm>
          <a:off x="4312320" y="1341875"/>
          <a:ext cx="2378024" cy="244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Same assembly will work on all OS and arch</a:t>
          </a:r>
          <a:endParaRPr lang="en-US" sz="2700" kern="1200" dirty="0"/>
        </a:p>
      </dsp:txBody>
      <dsp:txXfrm>
        <a:off x="4381970" y="1411525"/>
        <a:ext cx="2238724" cy="2305887"/>
      </dsp:txXfrm>
    </dsp:sp>
    <dsp:sp modelId="{2BD52ACA-245A-46AA-B613-4A326E78AD93}">
      <dsp:nvSpPr>
        <dsp:cNvPr id="0" name=""/>
        <dsp:cNvSpPr/>
      </dsp:nvSpPr>
      <dsp:spPr>
        <a:xfrm>
          <a:off x="6563779" y="657045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6563779" y="775457"/>
        <a:ext cx="586641" cy="355235"/>
      </dsp:txXfrm>
    </dsp:sp>
    <dsp:sp modelId="{1D82387D-DD2E-4476-8D4B-FF44908AC633}">
      <dsp:nvSpPr>
        <dsp:cNvPr id="0" name=""/>
        <dsp:cNvSpPr/>
      </dsp:nvSpPr>
      <dsp:spPr>
        <a:xfrm>
          <a:off x="7645279" y="564275"/>
          <a:ext cx="2378024" cy="11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Assembly</a:t>
          </a:r>
          <a:endParaRPr lang="en-US" sz="2700" kern="1200" dirty="0"/>
        </a:p>
      </dsp:txBody>
      <dsp:txXfrm>
        <a:off x="7645279" y="564275"/>
        <a:ext cx="2378024" cy="777600"/>
      </dsp:txXfrm>
    </dsp:sp>
    <dsp:sp modelId="{FD99AEE6-B87C-4E98-AB7B-70EF48DB6E65}">
      <dsp:nvSpPr>
        <dsp:cNvPr id="0" name=""/>
        <dsp:cNvSpPr/>
      </dsp:nvSpPr>
      <dsp:spPr>
        <a:xfrm>
          <a:off x="8132345" y="1341875"/>
          <a:ext cx="2378024" cy="2445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Compiled by JIT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Only when needed</a:t>
          </a:r>
          <a:endParaRPr lang="en-US" sz="2700" kern="1200" dirty="0"/>
        </a:p>
      </dsp:txBody>
      <dsp:txXfrm>
        <a:off x="8201995" y="1411525"/>
        <a:ext cx="2238724" cy="2305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0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0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4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6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7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4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7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4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4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0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9D0A1-28CE-4513-AF03-B5302BE04705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ECFE-7DC9-4BA3-B98B-3D9956E87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3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Inside CLR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Davide Morelli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9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1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the roots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825" y="2377281"/>
            <a:ext cx="8134350" cy="3248025"/>
          </a:xfrm>
        </p:spPr>
      </p:pic>
    </p:spTree>
    <p:extLst>
      <p:ext uri="{BB962C8B-B14F-4D97-AF65-F5344CB8AC3E}">
        <p14:creationId xmlns:p14="http://schemas.microsoft.com/office/powerpoint/2010/main" val="14563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compacting the heap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18" y="2792186"/>
            <a:ext cx="11537763" cy="1877176"/>
          </a:xfrm>
        </p:spPr>
      </p:pic>
    </p:spTree>
    <p:extLst>
      <p:ext uri="{BB962C8B-B14F-4D97-AF65-F5344CB8AC3E}">
        <p14:creationId xmlns:p14="http://schemas.microsoft.com/office/powerpoint/2010/main" val="19715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Generational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expenses of copying mitigated by generational collection</a:t>
            </a:r>
          </a:p>
          <a:p>
            <a:r>
              <a:rPr lang="en-US" dirty="0" smtClean="0"/>
              <a:t>new objects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more likely to die soon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495" y="3318224"/>
            <a:ext cx="7287305" cy="285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 smtClean="0"/>
              <a:t>ILSPY</a:t>
            </a:r>
          </a:p>
          <a:p>
            <a:pPr lvl="1"/>
            <a:r>
              <a:rPr lang="en-US" dirty="0" smtClean="0"/>
              <a:t>http://www.ilspy.net/</a:t>
            </a:r>
          </a:p>
          <a:p>
            <a:r>
              <a:rPr lang="en-US" dirty="0" smtClean="0"/>
              <a:t>mono:</a:t>
            </a:r>
          </a:p>
          <a:p>
            <a:pPr lvl="1"/>
            <a:r>
              <a:rPr lang="en-US" dirty="0" smtClean="0"/>
              <a:t>http://www.mono-project.com/</a:t>
            </a:r>
          </a:p>
          <a:p>
            <a:r>
              <a:rPr lang="en-US" dirty="0" smtClean="0"/>
              <a:t>Shared Source CLI 2.0</a:t>
            </a:r>
          </a:p>
          <a:p>
            <a:pPr lvl="1"/>
            <a:r>
              <a:rPr lang="en-US" sz="2000" dirty="0" smtClean="0"/>
              <a:t>http://callvirt.net/blog/files/</a:t>
            </a:r>
            <a:r>
              <a:rPr lang="en-US" sz="2000" b="1" dirty="0" smtClean="0"/>
              <a:t>Shared</a:t>
            </a:r>
            <a:r>
              <a:rPr lang="en-US" sz="2000" dirty="0" smtClean="0"/>
              <a:t>%20</a:t>
            </a:r>
            <a:r>
              <a:rPr lang="en-US" sz="2000" b="1" dirty="0" smtClean="0"/>
              <a:t>Source</a:t>
            </a:r>
            <a:r>
              <a:rPr lang="en-US" sz="2000" dirty="0" smtClean="0"/>
              <a:t>%20</a:t>
            </a:r>
            <a:r>
              <a:rPr lang="en-US" sz="2000" b="1" dirty="0" smtClean="0"/>
              <a:t>CLI</a:t>
            </a:r>
            <a:r>
              <a:rPr lang="en-US" sz="2000" dirty="0" smtClean="0"/>
              <a:t>%20</a:t>
            </a:r>
            <a:r>
              <a:rPr lang="en-US" sz="2000" b="1" dirty="0" smtClean="0"/>
              <a:t>2.0</a:t>
            </a:r>
            <a:r>
              <a:rPr lang="en-US" sz="2000" dirty="0" smtClean="0"/>
              <a:t>%20Internals.pdf‎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067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is compiled, not interpreted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428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806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public class Hello1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 public static void Main()</a:t>
            </a:r>
          </a:p>
          <a:p>
            <a:pPr marL="0" indent="0">
              <a:buNone/>
            </a:pPr>
            <a:r>
              <a:rPr lang="en-US" sz="2000" dirty="0" smtClean="0"/>
              <a:t>   {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("Hello, World!");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Let’ use Mono:</a:t>
            </a:r>
          </a:p>
          <a:p>
            <a:pPr lvl="1"/>
            <a:r>
              <a:rPr lang="en-US" dirty="0" err="1" smtClean="0"/>
              <a:t>mcs</a:t>
            </a:r>
            <a:r>
              <a:rPr lang="en-US" dirty="0" smtClean="0"/>
              <a:t> Hello1.cs</a:t>
            </a:r>
          </a:p>
          <a:p>
            <a:pPr lvl="1"/>
            <a:r>
              <a:rPr lang="it-IT" dirty="0"/>
              <a:t>mono -v -v -v -O=-inline Hello1.exe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94253" y="3381779"/>
            <a:ext cx="3063815" cy="594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400" dirty="0" smtClean="0"/>
              <a:t>C# compiler</a:t>
            </a:r>
            <a:endParaRPr lang="en-US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36766" y="4481871"/>
            <a:ext cx="4017034" cy="11080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400" dirty="0" smtClean="0"/>
              <a:t>very verbosely tell me what you do to execute Hello.exe, step by step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3623094" y="3679278"/>
            <a:ext cx="2871159" cy="1203273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6072996" y="5035894"/>
            <a:ext cx="1263770" cy="312483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7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7"/>
            <a:ext cx="5200291" cy="2035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err="1" smtClean="0"/>
              <a:t>iconst</a:t>
            </a:r>
            <a:r>
              <a:rPr lang="en-US" sz="1600" dirty="0" smtClean="0"/>
              <a:t> R8 &lt;- [5996560]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 err="1" smtClean="0"/>
              <a:t>sub_imm</a:t>
            </a:r>
            <a:r>
              <a:rPr lang="en-US" sz="1600" dirty="0" smtClean="0"/>
              <a:t> %</a:t>
            </a:r>
            <a:r>
              <a:rPr lang="en-US" sz="1600" dirty="0" err="1" smtClean="0"/>
              <a:t>esp</a:t>
            </a:r>
            <a:r>
              <a:rPr lang="en-US" sz="1600" dirty="0" smtClean="0"/>
              <a:t> &lt;- %</a:t>
            </a:r>
            <a:r>
              <a:rPr lang="en-US" sz="1600" dirty="0" err="1" smtClean="0"/>
              <a:t>esp</a:t>
            </a:r>
            <a:r>
              <a:rPr lang="en-US" sz="1600" dirty="0" smtClean="0"/>
              <a:t> [12] clobbers: 1</a:t>
            </a:r>
          </a:p>
          <a:p>
            <a:pPr marL="0" indent="0">
              <a:buNone/>
            </a:pPr>
            <a:r>
              <a:rPr lang="en-US" sz="1600" dirty="0" smtClean="0"/>
              <a:t> x86_push R8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 err="1" smtClean="0"/>
              <a:t>voidcall</a:t>
            </a:r>
            <a:r>
              <a:rPr lang="en-US" sz="1600" dirty="0" smtClean="0"/>
              <a:t> [</a:t>
            </a:r>
            <a:r>
              <a:rPr lang="en-US" sz="1600" dirty="0" err="1" smtClean="0"/>
              <a:t>System.Console:WriteLine</a:t>
            </a:r>
            <a:r>
              <a:rPr lang="en-US" sz="1600" dirty="0" smtClean="0"/>
              <a:t> (string)] clobbers: c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r>
              <a:rPr lang="en-US" sz="1600" dirty="0" err="1" smtClean="0"/>
              <a:t>br</a:t>
            </a:r>
            <a:r>
              <a:rPr lang="en-US" sz="1600" dirty="0" smtClean="0"/>
              <a:t> [B1]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915728"/>
            <a:ext cx="5200291" cy="3071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(__</a:t>
            </a:r>
            <a:r>
              <a:rPr lang="en-US" sz="1600" dirty="0" err="1" smtClean="0"/>
              <a:t>TEXT,__text</a:t>
            </a:r>
            <a:r>
              <a:rPr lang="en-US" sz="1600" dirty="0" smtClean="0"/>
              <a:t>) section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lo1_Main: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00000000	</a:t>
            </a:r>
            <a:r>
              <a:rPr lang="en-US" sz="1600" dirty="0" err="1" smtClean="0"/>
              <a:t>pushl</a:t>
            </a:r>
            <a:r>
              <a:rPr lang="en-US" sz="1600" dirty="0" smtClean="0"/>
              <a:t>	%</a:t>
            </a:r>
            <a:r>
              <a:rPr lang="en-US" sz="1600" dirty="0" err="1" smtClean="0"/>
              <a:t>ebp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00000001	</a:t>
            </a:r>
            <a:r>
              <a:rPr lang="en-US" sz="1600" dirty="0" err="1" smtClean="0"/>
              <a:t>movl</a:t>
            </a:r>
            <a:r>
              <a:rPr lang="en-US" sz="1600" dirty="0" smtClean="0"/>
              <a:t>	%</a:t>
            </a:r>
            <a:r>
              <a:rPr lang="en-US" sz="1600" dirty="0" err="1" smtClean="0"/>
              <a:t>esp</a:t>
            </a:r>
            <a:r>
              <a:rPr lang="en-US" sz="1600" dirty="0" smtClean="0"/>
              <a:t>, %</a:t>
            </a:r>
            <a:r>
              <a:rPr lang="en-US" sz="1600" dirty="0" err="1" smtClean="0"/>
              <a:t>ebp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00000003	</a:t>
            </a:r>
            <a:r>
              <a:rPr lang="en-US" sz="1600" dirty="0" err="1" smtClean="0"/>
              <a:t>subl</a:t>
            </a:r>
            <a:r>
              <a:rPr lang="en-US" sz="1600" dirty="0" smtClean="0"/>
              <a:t>	$0x8, %</a:t>
            </a:r>
            <a:r>
              <a:rPr lang="en-US" sz="1600" dirty="0" err="1" smtClean="0"/>
              <a:t>esp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00000006	</a:t>
            </a:r>
            <a:r>
              <a:rPr lang="en-US" sz="1600" dirty="0" err="1" smtClean="0"/>
              <a:t>subl</a:t>
            </a:r>
            <a:r>
              <a:rPr lang="en-US" sz="1600" dirty="0" smtClean="0"/>
              <a:t>	$0xc, %</a:t>
            </a:r>
            <a:r>
              <a:rPr lang="en-US" sz="1600" dirty="0" err="1" smtClean="0"/>
              <a:t>esp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00000009	</a:t>
            </a:r>
            <a:r>
              <a:rPr lang="en-US" sz="1600" dirty="0" err="1" smtClean="0"/>
              <a:t>pushl</a:t>
            </a:r>
            <a:r>
              <a:rPr lang="en-US" sz="1600" dirty="0" smtClean="0"/>
              <a:t>	$0x5b8010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0000000e	</a:t>
            </a:r>
            <a:r>
              <a:rPr lang="en-US" sz="1600" dirty="0" err="1" smtClean="0"/>
              <a:t>nop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0000000f	</a:t>
            </a:r>
            <a:r>
              <a:rPr lang="en-US" sz="1600" dirty="0" err="1" smtClean="0"/>
              <a:t>calll</a:t>
            </a:r>
            <a:r>
              <a:rPr lang="en-US" sz="1600" dirty="0" smtClean="0"/>
              <a:t>	0x1c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00000014	</a:t>
            </a:r>
            <a:r>
              <a:rPr lang="en-US" sz="1600" dirty="0" err="1" smtClean="0"/>
              <a:t>addl</a:t>
            </a:r>
            <a:r>
              <a:rPr lang="en-US" sz="1600" dirty="0" smtClean="0"/>
              <a:t>	$0x10, %</a:t>
            </a:r>
            <a:r>
              <a:rPr lang="en-US" sz="1600" dirty="0" err="1" smtClean="0"/>
              <a:t>esp</a:t>
            </a:r>
            <a:endParaRPr lang="en-US" sz="1600" dirty="0" smtClean="0"/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00000017	leave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1600" dirty="0" smtClean="0"/>
              <a:t>00000018	ret</a:t>
            </a:r>
            <a:endParaRPr lang="en-US" sz="1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25241" y="4451230"/>
            <a:ext cx="5200291" cy="15355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24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smtClean="0"/>
              <a:t>then it compiles </a:t>
            </a:r>
            <a:r>
              <a:rPr lang="en-US" sz="2400" dirty="0" err="1" smtClean="0"/>
              <a:t>WriteLine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3209026" y="2467155"/>
            <a:ext cx="396816" cy="448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917721" y="5003321"/>
            <a:ext cx="507520" cy="4830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2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public class Hello1 {</a:t>
            </a:r>
          </a:p>
          <a:p>
            <a:pPr marL="0" indent="0">
              <a:buNone/>
            </a:pPr>
            <a:r>
              <a:rPr lang="en-US" sz="2000" dirty="0" smtClean="0"/>
              <a:t>   public static void Main() {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("Hello, World!");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   public static </a:t>
            </a:r>
            <a:r>
              <a:rPr lang="en-US" sz="2000" dirty="0" err="1" smtClean="0"/>
              <a:t>int</a:t>
            </a:r>
            <a:r>
              <a:rPr lang="en-US" sz="2000" dirty="0" smtClean="0"/>
              <a:t> foo(</a:t>
            </a:r>
            <a:r>
              <a:rPr lang="en-US" sz="2000" dirty="0" err="1" smtClean="0"/>
              <a:t>int</a:t>
            </a:r>
            <a:r>
              <a:rPr lang="en-US" sz="2000" dirty="0" smtClean="0"/>
              <a:t> a) {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US" sz="2000" dirty="0"/>
              <a:t>  </a:t>
            </a:r>
            <a:r>
              <a:rPr lang="en-US" sz="2000" dirty="0" smtClean="0"/>
              <a:t> return a*a;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method foo is never called</a:t>
            </a:r>
          </a:p>
          <a:p>
            <a:r>
              <a:rPr lang="en-US" dirty="0" smtClean="0"/>
              <a:t>foo is not compiled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public class Hello1 {</a:t>
            </a:r>
          </a:p>
          <a:p>
            <a:pPr marL="0" indent="0">
              <a:buNone/>
            </a:pPr>
            <a:r>
              <a:rPr lang="en-US" sz="2000" dirty="0" smtClean="0"/>
              <a:t>   public static void Main() {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("Hello, World!");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(foo(7)); 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   public static </a:t>
            </a:r>
            <a:r>
              <a:rPr lang="en-US" sz="2000" dirty="0" err="1" smtClean="0"/>
              <a:t>int</a:t>
            </a:r>
            <a:r>
              <a:rPr lang="en-US" sz="2000" dirty="0" smtClean="0"/>
              <a:t> foo(</a:t>
            </a:r>
            <a:r>
              <a:rPr lang="en-US" sz="2000" dirty="0" err="1" smtClean="0"/>
              <a:t>int</a:t>
            </a:r>
            <a:r>
              <a:rPr lang="en-US" sz="2000" dirty="0" smtClean="0"/>
              <a:t> a) {</a:t>
            </a:r>
          </a:p>
          <a:p>
            <a:pPr marL="0" indent="0">
              <a:buNone/>
            </a:pPr>
            <a:r>
              <a:rPr lang="en-US" sz="2000" dirty="0" smtClean="0"/>
              <a:t>   		return a*a;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dirty="0" smtClean="0"/>
          </a:p>
          <a:p>
            <a:r>
              <a:rPr lang="en-US" dirty="0" smtClean="0"/>
              <a:t>foo() is compiled only when the function is called</a:t>
            </a:r>
          </a:p>
          <a:p>
            <a:r>
              <a:rPr lang="en-US" dirty="0" smtClean="0"/>
              <a:t>see mono –v –v –v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public class Hello1 {</a:t>
            </a:r>
          </a:p>
          <a:p>
            <a:pPr marL="0" indent="0">
              <a:buNone/>
            </a:pPr>
            <a:r>
              <a:rPr lang="en-US" sz="2000" dirty="0" smtClean="0"/>
              <a:t>   public static void Main() {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("Hello, World!");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(foo(7)); 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   public static </a:t>
            </a:r>
            <a:r>
              <a:rPr lang="en-US" sz="2000" dirty="0" err="1" smtClean="0"/>
              <a:t>int</a:t>
            </a:r>
            <a:r>
              <a:rPr lang="en-US" sz="2000" dirty="0" smtClean="0"/>
              <a:t> foo(</a:t>
            </a:r>
            <a:r>
              <a:rPr lang="en-US" sz="2000" dirty="0" err="1" smtClean="0"/>
              <a:t>int</a:t>
            </a:r>
            <a:r>
              <a:rPr lang="en-US" sz="2000" dirty="0" smtClean="0"/>
              <a:t> a) {</a:t>
            </a:r>
          </a:p>
          <a:p>
            <a:pPr marL="0" indent="0">
              <a:buNone/>
            </a:pPr>
            <a:r>
              <a:rPr lang="en-US" sz="2000" dirty="0" smtClean="0"/>
              <a:t>   		return a*a;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03953" y="586596"/>
            <a:ext cx="3063815" cy="594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400" dirty="0" smtClean="0"/>
              <a:t>1) JIT compiles main</a:t>
            </a:r>
            <a:endParaRPr lang="en-US" sz="2400" dirty="0"/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flipH="1">
            <a:off x="5086351" y="884095"/>
            <a:ext cx="2817602" cy="182705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037303" y="1479092"/>
            <a:ext cx="3063815" cy="11407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2) JIT compiles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err="1" smtClean="0"/>
              <a:t>WriteLine</a:t>
            </a:r>
            <a:r>
              <a:rPr lang="en-US" sz="2400" dirty="0" smtClean="0"/>
              <a:t>(string)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and lots of required stuff..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6" idx="1"/>
          </p:cNvCxnSpPr>
          <p:nvPr/>
        </p:nvCxnSpPr>
        <p:spPr>
          <a:xfrm flipH="1" flipV="1">
            <a:off x="5829301" y="1676401"/>
            <a:ext cx="2208002" cy="37306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7674275" y="3059155"/>
            <a:ext cx="3063815" cy="9212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/>
              <a:t>3</a:t>
            </a:r>
            <a:r>
              <a:rPr lang="en-US" sz="2400" dirty="0" smtClean="0"/>
              <a:t>) JIT compiles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foo(</a:t>
            </a:r>
            <a:r>
              <a:rPr lang="en-US" sz="2400" dirty="0" err="1" smtClean="0"/>
              <a:t>int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5086351" y="2488786"/>
            <a:ext cx="2587924" cy="1030973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7446753" y="4419687"/>
            <a:ext cx="3063815" cy="9212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4) JIT compiles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err="1" smtClean="0"/>
              <a:t>WriteLine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 flipV="1">
            <a:off x="4588329" y="2949389"/>
            <a:ext cx="2858424" cy="1930902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56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Stub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Everytime</a:t>
            </a:r>
            <a:r>
              <a:rPr lang="en-US" dirty="0" smtClean="0"/>
              <a:t> a method is </a:t>
            </a:r>
            <a:r>
              <a:rPr lang="en-US" dirty="0" err="1" smtClean="0"/>
              <a:t>jitted</a:t>
            </a:r>
            <a:r>
              <a:rPr lang="en-US" dirty="0" smtClean="0"/>
              <a:t>, all the contained functions are substituted with stubs (an empty box), the functions are not </a:t>
            </a:r>
            <a:r>
              <a:rPr lang="en-US" dirty="0" err="1" smtClean="0"/>
              <a:t>jitted</a:t>
            </a:r>
            <a:endParaRPr lang="en-US" dirty="0" smtClean="0"/>
          </a:p>
          <a:p>
            <a:r>
              <a:rPr lang="en-US" dirty="0" smtClean="0"/>
              <a:t>only if (and when) the function is actually called, it gets </a:t>
            </a:r>
            <a:r>
              <a:rPr lang="en-US" dirty="0" err="1" smtClean="0"/>
              <a:t>jitted</a:t>
            </a:r>
            <a:r>
              <a:rPr lang="en-US" dirty="0" smtClean="0"/>
              <a:t>, the stub substituted with the real code</a:t>
            </a:r>
          </a:p>
          <a:p>
            <a:r>
              <a:rPr lang="en-US" dirty="0" smtClean="0"/>
              <a:t>if called again everything is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9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86596"/>
            <a:ext cx="10515600" cy="55903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public class Hello1 {</a:t>
            </a:r>
          </a:p>
          <a:p>
            <a:pPr marL="0" indent="0">
              <a:buNone/>
            </a:pPr>
            <a:r>
              <a:rPr lang="en-US" sz="2000" dirty="0" smtClean="0"/>
              <a:t>   public static void Main() {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("Hello, World!");</a:t>
            </a:r>
          </a:p>
          <a:p>
            <a:pPr marL="0" indent="0">
              <a:buNone/>
            </a:pPr>
            <a:r>
              <a:rPr lang="en-US" sz="2000" dirty="0" smtClean="0"/>
              <a:t>      if (1==Foo(1)) {</a:t>
            </a:r>
          </a:p>
          <a:p>
            <a:pPr marL="0" indent="0">
              <a:buNone/>
            </a:pPr>
            <a:r>
              <a:rPr lang="en-US" sz="2000" dirty="0" smtClean="0"/>
              <a:t>	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(Foo(7)); </a:t>
            </a:r>
          </a:p>
          <a:p>
            <a:pPr marL="0" indent="0">
              <a:buNone/>
            </a:pPr>
            <a:r>
              <a:rPr lang="en-US" sz="2000" dirty="0" smtClean="0"/>
              <a:t>      } else {</a:t>
            </a:r>
          </a:p>
          <a:p>
            <a:pPr marL="0" indent="0">
              <a:buNone/>
            </a:pPr>
            <a:r>
              <a:rPr lang="en-US" sz="2000" dirty="0" smtClean="0"/>
              <a:t>	      </a:t>
            </a:r>
            <a:r>
              <a:rPr lang="en-US" sz="2000" dirty="0" err="1" smtClean="0"/>
              <a:t>System.Console.WriteLine</a:t>
            </a:r>
            <a:r>
              <a:rPr lang="en-US" sz="2000" dirty="0" smtClean="0"/>
              <a:t>(Bar(7)); </a:t>
            </a:r>
          </a:p>
          <a:p>
            <a:pPr marL="0" indent="0">
              <a:buNone/>
            </a:pPr>
            <a:r>
              <a:rPr lang="en-US" sz="2000" dirty="0" smtClean="0"/>
              <a:t>      }</a:t>
            </a:r>
          </a:p>
          <a:p>
            <a:pPr marL="0" indent="0">
              <a:buNone/>
            </a:pPr>
            <a:r>
              <a:rPr lang="en-US" sz="2000" dirty="0" smtClean="0"/>
              <a:t>   }</a:t>
            </a:r>
          </a:p>
          <a:p>
            <a:pPr marL="0" indent="0">
              <a:buNone/>
            </a:pPr>
            <a:r>
              <a:rPr lang="en-US" sz="2000" dirty="0" smtClean="0"/>
              <a:t>	public static </a:t>
            </a:r>
            <a:r>
              <a:rPr lang="en-US" sz="2000" dirty="0" err="1" smtClean="0"/>
              <a:t>int</a:t>
            </a:r>
            <a:r>
              <a:rPr lang="en-US" sz="2000" dirty="0" smtClean="0"/>
              <a:t> Foo(</a:t>
            </a:r>
            <a:r>
              <a:rPr lang="en-US" sz="2000" dirty="0" err="1" smtClean="0"/>
              <a:t>int</a:t>
            </a:r>
            <a:r>
              <a:rPr lang="en-US" sz="2000" dirty="0" smtClean="0"/>
              <a:t> a) {</a:t>
            </a:r>
          </a:p>
          <a:p>
            <a:pPr marL="0" indent="0">
              <a:buNone/>
            </a:pPr>
            <a:r>
              <a:rPr lang="en-US" sz="2000" dirty="0" smtClean="0"/>
              <a:t>		return a*a;</a:t>
            </a:r>
          </a:p>
          <a:p>
            <a:pPr marL="0" indent="0">
              <a:buNone/>
            </a:pPr>
            <a:r>
              <a:rPr lang="en-US" sz="2000" dirty="0" smtClean="0"/>
              <a:t>	}</a:t>
            </a:r>
          </a:p>
          <a:p>
            <a:pPr marL="0" indent="0">
              <a:buNone/>
            </a:pPr>
            <a:r>
              <a:rPr lang="en-US" sz="2000" dirty="0" smtClean="0"/>
              <a:t>	public static </a:t>
            </a:r>
            <a:r>
              <a:rPr lang="en-US" sz="2000" dirty="0" err="1" smtClean="0"/>
              <a:t>int</a:t>
            </a:r>
            <a:r>
              <a:rPr lang="en-US" sz="2000" dirty="0" smtClean="0"/>
              <a:t> Bar(</a:t>
            </a:r>
            <a:r>
              <a:rPr lang="en-US" sz="2000" dirty="0" err="1" smtClean="0"/>
              <a:t>int</a:t>
            </a:r>
            <a:r>
              <a:rPr lang="en-US" sz="2000" dirty="0" smtClean="0"/>
              <a:t> a) {</a:t>
            </a:r>
          </a:p>
          <a:p>
            <a:pPr marL="0" indent="0">
              <a:buNone/>
            </a:pPr>
            <a:r>
              <a:rPr lang="en-US" sz="2000" dirty="0" smtClean="0"/>
              <a:t>		return </a:t>
            </a:r>
            <a:r>
              <a:rPr lang="en-US" sz="2000" dirty="0" err="1" smtClean="0"/>
              <a:t>a+a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	}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772247" y="231325"/>
            <a:ext cx="3063815" cy="14556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100000"/>
              </a:lnSpc>
              <a:buFont typeface="Arial" panose="020B0604020202020204" pitchFamily="34" charset="0"/>
              <a:buAutoNum type="arabicParenR"/>
            </a:pPr>
            <a:r>
              <a:rPr lang="en-US" sz="2400" dirty="0" smtClean="0"/>
              <a:t>JIT compiles main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stubs are created for Foo(</a:t>
            </a:r>
            <a:r>
              <a:rPr lang="en-US" sz="2400" dirty="0" err="1" smtClean="0"/>
              <a:t>int</a:t>
            </a:r>
            <a:r>
              <a:rPr lang="en-US" sz="2400" dirty="0" smtClean="0"/>
              <a:t>) and Bar(</a:t>
            </a:r>
            <a:r>
              <a:rPr lang="en-US" sz="2400" dirty="0" err="1" smtClean="0"/>
              <a:t>int</a:t>
            </a:r>
            <a:r>
              <a:rPr lang="en-US" sz="2400" dirty="0" smtClean="0"/>
              <a:t>)</a:t>
            </a:r>
          </a:p>
        </p:txBody>
      </p:sp>
      <p:cxnSp>
        <p:nvCxnSpPr>
          <p:cNvPr id="5" name="Straight Arrow Connector 4"/>
          <p:cNvCxnSpPr>
            <a:stCxn id="4" idx="1"/>
          </p:cNvCxnSpPr>
          <p:nvPr/>
        </p:nvCxnSpPr>
        <p:spPr>
          <a:xfrm flipH="1">
            <a:off x="4327071" y="959173"/>
            <a:ext cx="3445176" cy="0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7772247" y="1928381"/>
            <a:ext cx="3063815" cy="11407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2) Foo(</a:t>
            </a:r>
            <a:r>
              <a:rPr lang="en-US" sz="2400" dirty="0" err="1" smtClean="0"/>
              <a:t>int</a:t>
            </a:r>
            <a:r>
              <a:rPr lang="en-US" sz="2400" dirty="0" smtClean="0"/>
              <a:t>) is </a:t>
            </a:r>
            <a:r>
              <a:rPr lang="en-US" sz="2400" dirty="0" err="1" smtClean="0"/>
              <a:t>Jitted</a:t>
            </a:r>
            <a:r>
              <a:rPr lang="en-US" sz="2400" dirty="0" smtClean="0"/>
              <a:t> and executed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037114" y="1687020"/>
            <a:ext cx="4735133" cy="392652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7494661" y="5207038"/>
            <a:ext cx="3063815" cy="969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4) Bar is never </a:t>
            </a:r>
            <a:r>
              <a:rPr lang="en-US" sz="2400" dirty="0" err="1" smtClean="0"/>
              <a:t>Jitted</a:t>
            </a:r>
            <a:r>
              <a:rPr lang="en-US" sz="2400" dirty="0" smtClean="0"/>
              <a:t> because the function is never actually called</a:t>
            </a:r>
            <a:endParaRPr lang="en-US" sz="2400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5372101" y="3001169"/>
            <a:ext cx="2122560" cy="2690832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7663494" y="3413053"/>
            <a:ext cx="3063815" cy="9212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400" dirty="0"/>
              <a:t>3</a:t>
            </a:r>
            <a:r>
              <a:rPr lang="en-US" sz="2400" dirty="0" smtClean="0"/>
              <a:t>) Foo(</a:t>
            </a:r>
            <a:r>
              <a:rPr lang="en-US" sz="2400" dirty="0" err="1" smtClean="0"/>
              <a:t>int</a:t>
            </a:r>
            <a:r>
              <a:rPr lang="en-US" sz="2400" dirty="0" smtClean="0"/>
              <a:t>) is executed (was already </a:t>
            </a:r>
            <a:r>
              <a:rPr lang="en-US" sz="2400" dirty="0" err="1" smtClean="0"/>
              <a:t>jitted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 flipV="1">
            <a:off x="5521703" y="2292556"/>
            <a:ext cx="2141791" cy="1581101"/>
          </a:xfrm>
          <a:prstGeom prst="straightConnector1">
            <a:avLst/>
          </a:prstGeom>
          <a:ln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6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450</Words>
  <Application>Microsoft Office PowerPoint</Application>
  <PresentationFormat>Widescreen</PresentationFormat>
  <Paragraphs>123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Inside CLR</vt:lpstr>
      <vt:lpstr>IL is compiled, not interpreted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Virtual Stub Dispatch</vt:lpstr>
      <vt:lpstr>PowerPoint Presentation</vt:lpstr>
      <vt:lpstr>Garbage Collector</vt:lpstr>
      <vt:lpstr>Tracing the roots</vt:lpstr>
      <vt:lpstr>compacting the heap</vt:lpstr>
      <vt:lpstr>Generational collection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Inside CLR</dc:title>
  <dc:creator>Davide Morelli</dc:creator>
  <cp:lastModifiedBy>Davide Morelli</cp:lastModifiedBy>
  <cp:revision>14</cp:revision>
  <dcterms:created xsi:type="dcterms:W3CDTF">2013-11-12T18:38:46Z</dcterms:created>
  <dcterms:modified xsi:type="dcterms:W3CDTF">2013-11-13T13:45:03Z</dcterms:modified>
</cp:coreProperties>
</file>