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9" r:id="rId4"/>
    <p:sldId id="273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58" r:id="rId18"/>
    <p:sldId id="276" r:id="rId19"/>
    <p:sldId id="290" r:id="rId20"/>
    <p:sldId id="277" r:id="rId21"/>
    <p:sldId id="278" r:id="rId22"/>
    <p:sldId id="279" r:id="rId23"/>
    <p:sldId id="281" r:id="rId24"/>
    <p:sldId id="282" r:id="rId25"/>
    <p:sldId id="280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3898" autoAdjust="0"/>
  </p:normalViewPr>
  <p:slideViewPr>
    <p:cSldViewPr snapToGrid="0" snapToObjects="1">
      <p:cViewPr varScale="1">
        <p:scale>
          <a:sx n="84" d="100"/>
          <a:sy n="84" d="100"/>
        </p:scale>
        <p:origin x="11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2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3810000" cy="5265393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2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90872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2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800100" y="2704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27384"/>
            <a:ext cx="8001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761"/>
            <a:ext cx="7772400" cy="526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64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goosejs.com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odejs.org" TargetMode="External"/><Relationship Id="rId3" Type="http://schemas.openxmlformats.org/officeDocument/2006/relationships/hyperlink" Target="http://www.mongodb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err="1" smtClean="0"/>
              <a:t>Davide</a:t>
            </a:r>
            <a:r>
              <a:rPr lang="en-US" dirty="0" smtClean="0"/>
              <a:t> </a:t>
            </a:r>
            <a:r>
              <a:rPr lang="en-US" dirty="0" err="1" smtClean="0"/>
              <a:t>Morelli</a:t>
            </a:r>
            <a:r>
              <a:rPr lang="en-US" dirty="0" smtClean="0"/>
              <a:t> and Giuseppe Attardi</a:t>
            </a:r>
          </a:p>
          <a:p>
            <a:r>
              <a:rPr lang="en-US" dirty="0" err="1" smtClean="0"/>
              <a:t>Università</a:t>
            </a:r>
            <a:r>
              <a:rPr lang="en-US" dirty="0" smtClean="0"/>
              <a:t> di Pisa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smtClean="0"/>
              <a:t>synchronous: </a:t>
            </a:r>
            <a:r>
              <a:rPr lang="en-US" sz="2000" dirty="0" smtClean="0"/>
              <a:t>one at a time. simple. what if a request takes a long time to complete?</a:t>
            </a:r>
            <a:endParaRPr lang="en-US" sz="2400" dirty="0" smtClean="0"/>
          </a:p>
          <a:p>
            <a:pPr lvl="1"/>
            <a:r>
              <a:rPr lang="en-US" dirty="0"/>
              <a:t>fork a new </a:t>
            </a:r>
            <a:r>
              <a:rPr lang="en-US" dirty="0" smtClean="0"/>
              <a:t>process: </a:t>
            </a:r>
            <a:r>
              <a:rPr lang="en-US" sz="2000" dirty="0" smtClean="0"/>
              <a:t>heavy load leads to hundreds of processes</a:t>
            </a:r>
            <a:endParaRPr lang="en-US" dirty="0" smtClean="0"/>
          </a:p>
          <a:p>
            <a:pPr lvl="1"/>
            <a:r>
              <a:rPr lang="en-US" dirty="0" smtClean="0"/>
              <a:t>threads: </a:t>
            </a:r>
            <a:r>
              <a:rPr lang="en-US" sz="2000" dirty="0" smtClean="0"/>
              <a:t>requests spawn threads (Apache). memory expensive. multithreading is complicated.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err="1" smtClean="0"/>
              <a:t>nodejs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single thread for your code</a:t>
            </a:r>
          </a:p>
          <a:p>
            <a:pPr lvl="2"/>
            <a:r>
              <a:rPr lang="en-US" dirty="0" smtClean="0"/>
              <a:t>I/O runs in parallel</a:t>
            </a:r>
          </a:p>
          <a:p>
            <a:pPr lvl="2"/>
            <a:r>
              <a:rPr lang="en-US" dirty="0" smtClean="0"/>
              <a:t>your code gets called when I/O is ready</a:t>
            </a:r>
          </a:p>
          <a:p>
            <a:pPr lvl="2"/>
            <a:r>
              <a:rPr lang="en-US" dirty="0" smtClean="0"/>
              <a:t>use callbacks whenever you have to wait</a:t>
            </a:r>
          </a:p>
          <a:p>
            <a:pPr lvl="2"/>
            <a:r>
              <a:rPr lang="en-US" dirty="0" smtClean="0"/>
              <a:t>node expects your code to finish quickly</a:t>
            </a:r>
          </a:p>
          <a:p>
            <a:pPr lvl="3"/>
            <a:r>
              <a:rPr lang="en-US" dirty="0" smtClean="0"/>
              <a:t>use </a:t>
            </a:r>
            <a:r>
              <a:rPr lang="en-US" dirty="0" err="1" smtClean="0"/>
              <a:t>WebWorker</a:t>
            </a:r>
            <a:r>
              <a:rPr lang="en-US" dirty="0" smtClean="0"/>
              <a:t> or separate process if not</a:t>
            </a:r>
          </a:p>
        </p:txBody>
      </p:sp>
    </p:spTree>
    <p:extLst>
      <p:ext uri="{BB962C8B-B14F-4D97-AF65-F5344CB8AC3E}">
        <p14:creationId xmlns:p14="http://schemas.microsoft.com/office/powerpoint/2010/main" val="38186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Event-driven asynchronous callbacks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loop</a:t>
            </a:r>
          </a:p>
          <a:p>
            <a:pPr lvl="1"/>
            <a:r>
              <a:rPr lang="en-US" dirty="0" smtClean="0"/>
              <a:t>at an I/O call </a:t>
            </a:r>
            <a:r>
              <a:rPr lang="en-US" dirty="0" err="1" smtClean="0"/>
              <a:t>nodejs</a:t>
            </a:r>
            <a:r>
              <a:rPr lang="en-US" dirty="0" smtClean="0"/>
              <a:t> will: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save your callback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start the I/O call asynchronously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return control to the </a:t>
            </a:r>
            <a:r>
              <a:rPr lang="en-US" dirty="0" err="1" smtClean="0"/>
              <a:t>nodejs</a:t>
            </a:r>
            <a:r>
              <a:rPr lang="en-US" dirty="0" smtClean="0"/>
              <a:t> environment (serving the next request)</a:t>
            </a:r>
          </a:p>
          <a:p>
            <a:pPr marL="971550" lvl="1" indent="-457200"/>
            <a:r>
              <a:rPr lang="en-US" dirty="0" smtClean="0"/>
              <a:t>all user code is on same thread!</a:t>
            </a:r>
          </a:p>
          <a:p>
            <a:pPr marL="971550" lvl="1" indent="-457200"/>
            <a:r>
              <a:rPr lang="en-US" dirty="0" smtClean="0"/>
              <a:t>in the background I/O calls on separate threads</a:t>
            </a:r>
          </a:p>
          <a:p>
            <a:pPr marL="971550" lvl="1" indent="-457200"/>
            <a:r>
              <a:rPr lang="en-US" dirty="0" smtClean="0"/>
              <a:t>internally uses </a:t>
            </a:r>
            <a:r>
              <a:rPr lang="en-US" dirty="0" err="1" smtClean="0"/>
              <a:t>libev</a:t>
            </a:r>
            <a:r>
              <a:rPr lang="en-US" dirty="0" smtClean="0"/>
              <a:t> for the event loop</a:t>
            </a:r>
          </a:p>
        </p:txBody>
      </p:sp>
    </p:spTree>
    <p:extLst>
      <p:ext uri="{BB962C8B-B14F-4D97-AF65-F5344CB8AC3E}">
        <p14:creationId xmlns:p14="http://schemas.microsoft.com/office/powerpoint/2010/main" val="11620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node: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package manager: </a:t>
            </a:r>
            <a:r>
              <a:rPr lang="en-US" dirty="0" err="1" smtClean="0"/>
              <a:t>npm</a:t>
            </a:r>
            <a:endParaRPr lang="en-US" dirty="0" smtClean="0"/>
          </a:p>
          <a:p>
            <a:r>
              <a:rPr lang="en-US" dirty="0" smtClean="0"/>
              <a:t>install express globally:</a:t>
            </a:r>
          </a:p>
          <a:p>
            <a:pPr marL="85725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npm</a:t>
            </a:r>
            <a:r>
              <a:rPr lang="en-US" dirty="0">
                <a:latin typeface="Lucida Sans Typewriter"/>
                <a:cs typeface="Lucida Sans Typewriter"/>
              </a:rPr>
              <a:t> install -g </a:t>
            </a:r>
            <a:r>
              <a:rPr lang="en-US" dirty="0" smtClean="0">
                <a:latin typeface="Lucida Sans Typewriter"/>
                <a:cs typeface="Lucida Sans Typewriter"/>
              </a:rPr>
              <a:t>express</a:t>
            </a:r>
          </a:p>
          <a:p>
            <a:pPr marL="857250" lvl="2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npm</a:t>
            </a:r>
            <a:r>
              <a:rPr lang="en-US" dirty="0" smtClean="0">
                <a:latin typeface="Lucida Sans Typewriter"/>
                <a:cs typeface="Lucida Sans Typewriter"/>
              </a:rPr>
              <a:t> install -g express-generator</a:t>
            </a:r>
          </a:p>
          <a:p>
            <a:r>
              <a:rPr lang="en-US" dirty="0" smtClean="0"/>
              <a:t>create a website with express template</a:t>
            </a:r>
          </a:p>
          <a:p>
            <a:pPr lvl="1"/>
            <a:r>
              <a:rPr lang="en-US" dirty="0" smtClean="0"/>
              <a:t>we’ll use the pug template engine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Lucida Sans Typewriter"/>
                <a:cs typeface="Lucida Sans Typewriter"/>
              </a:rPr>
              <a:t>express </a:t>
            </a:r>
            <a:r>
              <a:rPr lang="en-US" sz="2000" dirty="0">
                <a:latin typeface="Lucida Sans Typewriter"/>
                <a:cs typeface="Lucida Sans Typewriter"/>
              </a:rPr>
              <a:t>--sessions --</a:t>
            </a:r>
            <a:r>
              <a:rPr lang="en-US" sz="2000" dirty="0" err="1">
                <a:latin typeface="Lucida Sans Typewriter"/>
                <a:cs typeface="Lucida Sans Typewriter"/>
              </a:rPr>
              <a:t>css</a:t>
            </a:r>
            <a:r>
              <a:rPr lang="en-US" sz="2000" dirty="0">
                <a:latin typeface="Lucida Sans Typewriter"/>
                <a:cs typeface="Lucida Sans Typewriter"/>
              </a:rPr>
              <a:t> stylus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pa_todoapp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install </a:t>
            </a:r>
            <a:r>
              <a:rPr lang="en-US" dirty="0" err="1" smtClean="0"/>
              <a:t>dependancies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cd </a:t>
            </a:r>
            <a:r>
              <a:rPr lang="en-US" dirty="0" err="1" smtClean="0">
                <a:latin typeface="Lucida Sans Typewriter"/>
                <a:cs typeface="Lucida Sans Typewriter"/>
              </a:rPr>
              <a:t>pa_todoapp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pPr marL="85725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npm</a:t>
            </a:r>
            <a:r>
              <a:rPr lang="en-US" dirty="0">
                <a:latin typeface="Lucida Sans Typewriter"/>
                <a:cs typeface="Lucida Sans Typewriter"/>
              </a:rPr>
              <a:t> install</a:t>
            </a:r>
          </a:p>
        </p:txBody>
      </p:sp>
    </p:spTree>
    <p:extLst>
      <p:ext uri="{BB962C8B-B14F-4D97-AF65-F5344CB8AC3E}">
        <p14:creationId xmlns:p14="http://schemas.microsoft.com/office/powerpoint/2010/main" val="7652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prepare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02081"/>
            <a:ext cx="8304789" cy="513207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list items:</a:t>
            </a:r>
          </a:p>
          <a:p>
            <a:pPr marL="131445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app.get</a:t>
            </a:r>
            <a:r>
              <a:rPr lang="en-US" dirty="0" smtClean="0">
                <a:latin typeface="Lucida Sans Typewriter"/>
                <a:cs typeface="Lucida Sans Typewriter"/>
              </a:rPr>
              <a:t>('/list',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31445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res.json</a:t>
            </a:r>
            <a:r>
              <a:rPr lang="en-US" dirty="0" smtClean="0">
                <a:latin typeface="Lucida Sans Typewriter"/>
                <a:cs typeface="Lucida Sans Typewriter"/>
              </a:rPr>
              <a:t>([{'id': ‘A’, 'text':'</a:t>
            </a:r>
            <a:r>
              <a:rPr lang="en-US" dirty="0" err="1" smtClean="0">
                <a:latin typeface="Lucida Sans Typewriter"/>
                <a:cs typeface="Lucida Sans Typewriter"/>
              </a:rPr>
              <a:t>compra</a:t>
            </a:r>
            <a:r>
              <a:rPr lang="en-US" dirty="0" smtClean="0">
                <a:latin typeface="Lucida Sans Typewriter"/>
                <a:cs typeface="Lucida Sans Typewriter"/>
              </a:rPr>
              <a:t> pane'}, 		 {'id’: ’B’, 'text': '</a:t>
            </a:r>
            <a:r>
              <a:rPr lang="en-US" dirty="0" err="1" smtClean="0">
                <a:latin typeface="Lucida Sans Typewriter"/>
                <a:cs typeface="Lucida Sans Typewriter"/>
              </a:rPr>
              <a:t>compra</a:t>
            </a:r>
            <a:r>
              <a:rPr lang="en-US" dirty="0" smtClean="0">
                <a:latin typeface="Lucida Sans Typewriter"/>
                <a:cs typeface="Lucida Sans Typewriter"/>
              </a:rPr>
              <a:t> latte'}]);</a:t>
            </a:r>
          </a:p>
          <a:p>
            <a:pPr marL="131445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</a:p>
          <a:p>
            <a:r>
              <a:rPr lang="en-US" dirty="0" smtClean="0"/>
              <a:t>add item:</a:t>
            </a:r>
          </a:p>
          <a:p>
            <a:pPr marL="125730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app.post</a:t>
            </a:r>
            <a:r>
              <a:rPr lang="en-US" dirty="0" smtClean="0">
                <a:latin typeface="Lucida Sans Typewriter"/>
                <a:cs typeface="Lucida Sans Typewriter"/>
              </a:rPr>
              <a:t>('/add',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console.log</a:t>
            </a:r>
            <a:r>
              <a:rPr lang="en-US" dirty="0" smtClean="0">
                <a:latin typeface="Lucida Sans Typewriter"/>
                <a:cs typeface="Lucida Sans Typewriter"/>
              </a:rPr>
              <a:t>("add " + </a:t>
            </a:r>
            <a:r>
              <a:rPr lang="en-US" dirty="0" err="1" smtClean="0">
                <a:latin typeface="Lucida Sans Typewriter"/>
                <a:cs typeface="Lucida Sans Typewriter"/>
              </a:rPr>
              <a:t>req.body.text</a:t>
            </a:r>
            <a:r>
              <a:rPr lang="en-US" dirty="0" smtClean="0">
                <a:latin typeface="Lucida Sans Typewriter"/>
                <a:cs typeface="Lucida Sans Typewriter"/>
              </a:rPr>
              <a:t>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res.end</a:t>
            </a:r>
            <a:r>
              <a:rPr lang="en-US" dirty="0" smtClean="0">
                <a:latin typeface="Lucida Sans Typewriter"/>
                <a:cs typeface="Lucida Sans Typewriter"/>
              </a:rPr>
              <a:t>();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</a:p>
          <a:p>
            <a:r>
              <a:rPr lang="en-US" dirty="0" smtClean="0"/>
              <a:t>complete item:</a:t>
            </a:r>
          </a:p>
          <a:p>
            <a:pPr marL="125730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app.post</a:t>
            </a:r>
            <a:r>
              <a:rPr lang="en-US" dirty="0" smtClean="0">
                <a:latin typeface="Lucida Sans Typewriter"/>
                <a:cs typeface="Lucida Sans Typewriter"/>
              </a:rPr>
              <a:t>('/complete',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console.log</a:t>
            </a:r>
            <a:r>
              <a:rPr lang="en-US" dirty="0" smtClean="0">
                <a:latin typeface="Lucida Sans Typewriter"/>
                <a:cs typeface="Lucida Sans Typewriter"/>
              </a:rPr>
              <a:t>("complete " + </a:t>
            </a:r>
            <a:r>
              <a:rPr lang="en-US" dirty="0" err="1" smtClean="0">
                <a:latin typeface="Lucida Sans Typewriter"/>
                <a:cs typeface="Lucida Sans Typewriter"/>
              </a:rPr>
              <a:t>req.body.id</a:t>
            </a:r>
            <a:r>
              <a:rPr lang="en-US" dirty="0" smtClean="0">
                <a:latin typeface="Lucida Sans Typewriter"/>
                <a:cs typeface="Lucida Sans Typewriter"/>
              </a:rPr>
              <a:t>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res.end</a:t>
            </a:r>
            <a:r>
              <a:rPr lang="en-US" dirty="0" smtClean="0">
                <a:latin typeface="Lucida Sans Typewriter"/>
                <a:cs typeface="Lucida Sans Typewriter"/>
              </a:rPr>
              <a:t>();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  <a:endParaRPr lang="en-US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0427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test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list items: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Lucida Sans Typewriter"/>
                <a:cs typeface="Lucida Sans Typewriter"/>
              </a:rPr>
              <a:t>curl </a:t>
            </a:r>
            <a:r>
              <a:rPr lang="en-US" sz="2400" dirty="0">
                <a:latin typeface="Lucida Sans Typewriter"/>
                <a:cs typeface="Lucida Sans Typewriter"/>
              </a:rPr>
              <a:t>http://localhost:3000/list</a:t>
            </a:r>
            <a:endParaRPr lang="en-US" sz="24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add item: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1600" dirty="0" smtClean="0">
                <a:latin typeface="Lucida Sans Typewriter"/>
                <a:cs typeface="Lucida Sans Typewriter"/>
              </a:rPr>
              <a:t>curl -X POST --data "text=ciao" http://localhost:3000/add</a:t>
            </a:r>
          </a:p>
          <a:p>
            <a:r>
              <a:rPr lang="en-US" dirty="0" smtClean="0"/>
              <a:t>complete item: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smtClean="0"/>
              <a:t>curl </a:t>
            </a:r>
            <a:r>
              <a:rPr lang="en-US" sz="2000" dirty="0"/>
              <a:t>-X POST --data "id</a:t>
            </a:r>
            <a:r>
              <a:rPr lang="en-US" sz="2000" dirty="0" smtClean="0"/>
              <a:t>=</a:t>
            </a:r>
            <a:r>
              <a:rPr lang="en-US" sz="2000" dirty="0"/>
              <a:t>A</a:t>
            </a:r>
            <a:r>
              <a:rPr lang="en-US" sz="2000" dirty="0" smtClean="0"/>
              <a:t>" </a:t>
            </a:r>
            <a:r>
              <a:rPr lang="en-US" sz="2000" dirty="0"/>
              <a:t>http://localhost:3000/complete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154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-27384"/>
            <a:ext cx="8001768" cy="792088"/>
          </a:xfrm>
        </p:spPr>
        <p:txBody>
          <a:bodyPr/>
          <a:lstStyle/>
          <a:p>
            <a:r>
              <a:rPr lang="en-US" dirty="0" smtClean="0"/>
              <a:t>let’s prepare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25881"/>
            <a:ext cx="8458201" cy="520827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load </a:t>
            </a:r>
            <a:r>
              <a:rPr lang="en-US" dirty="0" err="1" smtClean="0"/>
              <a:t>jQuery</a:t>
            </a:r>
            <a:r>
              <a:rPr lang="en-US" dirty="0" smtClean="0"/>
              <a:t>. add this to the jade layout header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Lucida Sans Typewriter"/>
                <a:cs typeface="Lucida Sans Typewriter"/>
              </a:rPr>
              <a:t>script(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src</a:t>
            </a:r>
            <a:r>
              <a:rPr lang="en-US" sz="2600" dirty="0" smtClean="0">
                <a:latin typeface="Lucida Sans Typewriter"/>
                <a:cs typeface="Lucida Sans Typewriter"/>
              </a:rPr>
              <a:t>='http://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code.jquery.com</a:t>
            </a:r>
            <a:r>
              <a:rPr lang="en-US" sz="2600" dirty="0" smtClean="0">
                <a:latin typeface="Lucida Sans Typewriter"/>
                <a:cs typeface="Lucida Sans Typewriter"/>
              </a:rPr>
              <a:t>/jquery-1.12.3.js')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Lucida Sans Typewriter"/>
                <a:cs typeface="Lucida Sans Typewriter"/>
              </a:rPr>
              <a:t>script(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src</a:t>
            </a:r>
            <a:r>
              <a:rPr lang="en-US" sz="2600" dirty="0" smtClean="0">
                <a:latin typeface="Lucida Sans Typewriter"/>
                <a:cs typeface="Lucida Sans Typewriter"/>
              </a:rPr>
              <a:t>='/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javascripts</a:t>
            </a:r>
            <a:r>
              <a:rPr lang="en-US" sz="2600" dirty="0" smtClean="0">
                <a:latin typeface="Lucida Sans Typewriter"/>
                <a:cs typeface="Lucida Sans Typewriter"/>
              </a:rPr>
              <a:t>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sz="2600" dirty="0" smtClean="0">
                <a:latin typeface="Lucida Sans Typewriter"/>
                <a:cs typeface="Lucida Sans Typewriter"/>
              </a:rPr>
              <a:t>’)</a:t>
            </a:r>
          </a:p>
          <a:p>
            <a:r>
              <a:rPr lang="en-US" dirty="0" smtClean="0"/>
              <a:t>add an empty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 file in </a:t>
            </a:r>
            <a:r>
              <a:rPr lang="en-US" dirty="0" smtClean="0">
                <a:latin typeface="Lucida Sans Typewriter"/>
                <a:cs typeface="Lucida Sans Typewriter"/>
              </a:rPr>
              <a:t>/public/</a:t>
            </a:r>
            <a:r>
              <a:rPr lang="en-US" dirty="0" err="1" smtClean="0">
                <a:latin typeface="Lucida Sans Typewriter"/>
                <a:cs typeface="Lucida Sans Typewriter"/>
              </a:rPr>
              <a:t>javascripts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and modify </a:t>
            </a:r>
            <a:r>
              <a:rPr lang="en-US" dirty="0" err="1" smtClean="0">
                <a:latin typeface="Lucida Sans Typewriter"/>
                <a:cs typeface="Lucida Sans Typewriter"/>
              </a:rPr>
              <a:t>index.jade</a:t>
            </a:r>
            <a:r>
              <a:rPr lang="en-US" dirty="0" smtClean="0"/>
              <a:t> to</a:t>
            </a:r>
          </a:p>
          <a:p>
            <a:pPr marL="400050" lvl="1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h1 = </a:t>
            </a:r>
            <a:r>
              <a:rPr lang="en-US" dirty="0">
                <a:latin typeface="Lucida Sans Typewriter"/>
                <a:cs typeface="Lucida Sans Typewriter"/>
              </a:rPr>
              <a:t>title</a:t>
            </a: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p Things to do:</a:t>
            </a:r>
          </a:p>
          <a:p>
            <a:pPr marL="400050" lvl="1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ul#list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div.additem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smtClean="0">
                <a:latin typeface="Lucida Sans Typewriter"/>
                <a:cs typeface="Lucida Sans Typewriter"/>
              </a:rPr>
              <a:t>form(action=”add”)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input(id="text", type="text", name="text")</a:t>
            </a: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input(id="</a:t>
            </a:r>
            <a:r>
              <a:rPr lang="en-US" dirty="0" err="1">
                <a:latin typeface="Lucida Sans Typewriter"/>
                <a:cs typeface="Lucida Sans Typewriter"/>
              </a:rPr>
              <a:t>add_submit</a:t>
            </a:r>
            <a:r>
              <a:rPr lang="en-US" dirty="0">
                <a:latin typeface="Lucida Sans Typewriter"/>
                <a:cs typeface="Lucida Sans Typewriter"/>
              </a:rPr>
              <a:t>", type</a:t>
            </a:r>
            <a:r>
              <a:rPr lang="en-US" dirty="0" smtClean="0">
                <a:latin typeface="Lucida Sans Typewriter"/>
                <a:cs typeface="Lucida Sans Typewriter"/>
              </a:rPr>
              <a:t>=”submit"</a:t>
            </a:r>
            <a:r>
              <a:rPr lang="en-US" dirty="0">
                <a:latin typeface="Lucida Sans Typewriter"/>
                <a:cs typeface="Lucida Sans Typewriter"/>
              </a:rPr>
              <a:t>, value="add")</a:t>
            </a:r>
          </a:p>
        </p:txBody>
      </p:sp>
    </p:spTree>
    <p:extLst>
      <p:ext uri="{BB962C8B-B14F-4D97-AF65-F5344CB8AC3E}">
        <p14:creationId xmlns:p14="http://schemas.microsoft.com/office/powerpoint/2010/main" val="35901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frameworks:</a:t>
            </a:r>
          </a:p>
          <a:p>
            <a:pPr lvl="1"/>
            <a:r>
              <a:rPr lang="en-US" dirty="0" err="1" smtClean="0"/>
              <a:t>JQuery</a:t>
            </a:r>
            <a:r>
              <a:rPr lang="en-US" dirty="0" smtClean="0"/>
              <a:t>, Dojo, </a:t>
            </a:r>
            <a:r>
              <a:rPr lang="en-US" dirty="0" err="1" smtClean="0"/>
              <a:t>MooTools</a:t>
            </a:r>
            <a:r>
              <a:rPr lang="en-US" dirty="0" smtClean="0"/>
              <a:t>, Prototype, Raphael, etc..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uniform layer on browser’s craziness</a:t>
            </a:r>
          </a:p>
          <a:p>
            <a:pPr lvl="2"/>
            <a:r>
              <a:rPr lang="en-US" dirty="0" smtClean="0"/>
              <a:t>easier DOM manipulation and event handling</a:t>
            </a:r>
          </a:p>
          <a:p>
            <a:pPr lvl="2"/>
            <a:r>
              <a:rPr lang="en-US" dirty="0" smtClean="0"/>
              <a:t>easier AJAX/AJAJ</a:t>
            </a:r>
          </a:p>
          <a:p>
            <a:pPr lvl="2"/>
            <a:r>
              <a:rPr lang="en-US" dirty="0" smtClean="0"/>
              <a:t>easier 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slides..</a:t>
            </a:r>
          </a:p>
          <a:p>
            <a:r>
              <a:rPr lang="en-US" dirty="0" smtClean="0"/>
              <a:t>.. open browser developer console and 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8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214360" cy="52653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Here the page in PUG notation: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</a:t>
            </a:r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ead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title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ToDo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List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script(type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='text/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javascript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src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='https://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ajax.googleapis.com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/ajax/libs/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jquery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/2.1.3/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jquery.min.js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script(type=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'text/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javascript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’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src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js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todoapp.js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ody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h1=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title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 Things to do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ul#list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div.additem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form(action='add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input(id="text", type="text", name="text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")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button(id="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add_submit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", type='submit') Add</a:t>
            </a:r>
          </a:p>
        </p:txBody>
      </p:sp>
    </p:spTree>
    <p:extLst>
      <p:ext uri="{BB962C8B-B14F-4D97-AF65-F5344CB8AC3E}">
        <p14:creationId xmlns:p14="http://schemas.microsoft.com/office/powerpoint/2010/main" val="7263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language to rule them all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1473200"/>
            <a:ext cx="4712525" cy="20234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274" y="3643942"/>
            <a:ext cx="4001725" cy="15706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423" y="3045395"/>
            <a:ext cx="20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Browser: JavaScript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437" y="4800713"/>
            <a:ext cx="2533700" cy="1266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0936" y="584804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Server: JavaScript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98046" y="5234594"/>
            <a:ext cx="140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NoSQL</a:t>
            </a:r>
            <a:r>
              <a:rPr lang="en-US" dirty="0" smtClean="0"/>
              <a:t>: JSON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351650" y="3643942"/>
            <a:ext cx="172455" cy="1279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631137" y="4923491"/>
            <a:ext cx="1511137" cy="510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show item</a:t>
            </a:r>
          </a:p>
          <a:p>
            <a:pPr marL="457200" lvl="1" indent="0">
              <a:buNone/>
            </a:pPr>
            <a:r>
              <a:rPr lang="en-US" sz="2000" dirty="0"/>
              <a:t>function </a:t>
            </a:r>
            <a:r>
              <a:rPr lang="en-US" sz="2000" dirty="0" err="1"/>
              <a:t>addTodoElement</a:t>
            </a:r>
            <a:r>
              <a:rPr lang="en-US" sz="2000" dirty="0"/>
              <a:t>(</a:t>
            </a:r>
            <a:r>
              <a:rPr lang="en-US" sz="2000" dirty="0" err="1"/>
              <a:t>TODOElement</a:t>
            </a:r>
            <a:r>
              <a:rPr lang="en-US" sz="2000" dirty="0"/>
              <a:t>) {</a:t>
            </a:r>
          </a:p>
          <a:p>
            <a:pPr marL="457200" lvl="1" indent="0">
              <a:buNone/>
            </a:pPr>
            <a:r>
              <a:rPr lang="en-US" sz="2000" dirty="0"/>
              <a:t>	$('#list').append("&lt;li id='" + </a:t>
            </a:r>
            <a:r>
              <a:rPr lang="en-US" sz="2000" dirty="0" err="1"/>
              <a:t>TODOElement.id</a:t>
            </a:r>
            <a:r>
              <a:rPr lang="en-US" sz="2000" dirty="0"/>
              <a:t> + </a:t>
            </a:r>
            <a:r>
              <a:rPr lang="en-US" sz="2000" dirty="0" smtClean="0"/>
              <a:t>		"</a:t>
            </a:r>
            <a:r>
              <a:rPr lang="en-US" sz="2000" dirty="0"/>
              <a:t>'&gt;"+</a:t>
            </a:r>
            <a:r>
              <a:rPr lang="en-US" sz="2000" dirty="0" err="1"/>
              <a:t>TODOElement.text</a:t>
            </a:r>
            <a:r>
              <a:rPr lang="en-US" sz="2000" dirty="0"/>
              <a:t>+" - &lt;a </a:t>
            </a:r>
            <a:r>
              <a:rPr lang="en-US" sz="2000" dirty="0" err="1"/>
              <a:t>href</a:t>
            </a:r>
            <a:r>
              <a:rPr lang="en-US" sz="2000" dirty="0"/>
              <a:t>='</a:t>
            </a:r>
            <a:r>
              <a:rPr lang="en-US" sz="2000" dirty="0" err="1"/>
              <a:t>javascript:complete</a:t>
            </a:r>
            <a:r>
              <a:rPr lang="en-US" sz="2000" dirty="0"/>
              <a:t>(\""+ </a:t>
            </a:r>
            <a:r>
              <a:rPr lang="en-US" sz="2000" dirty="0" smtClean="0"/>
              <a:t>			 </a:t>
            </a:r>
            <a:r>
              <a:rPr lang="en-US" sz="2000" dirty="0" err="1" smtClean="0"/>
              <a:t>TODOElement.id</a:t>
            </a:r>
            <a:r>
              <a:rPr lang="en-US" sz="2000" dirty="0" smtClean="0"/>
              <a:t> </a:t>
            </a:r>
            <a:r>
              <a:rPr lang="en-US" sz="2000" dirty="0"/>
              <a:t>+ "\")'&gt;complete&lt;/a&gt;&lt;/li&gt;");</a:t>
            </a:r>
          </a:p>
          <a:p>
            <a:pPr marL="457200" lvl="1" indent="0">
              <a:buNone/>
            </a:pPr>
            <a:r>
              <a:rPr lang="en-US" sz="2000" dirty="0"/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9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complete an item</a:t>
            </a:r>
          </a:p>
          <a:p>
            <a:pPr marL="857250" lvl="2" indent="0">
              <a:buNone/>
            </a:pPr>
            <a:r>
              <a:rPr lang="en-US" dirty="0"/>
              <a:t>function complete(id) {</a:t>
            </a:r>
          </a:p>
          <a:p>
            <a:pPr marL="857250" lvl="2" indent="0">
              <a:buNone/>
            </a:pPr>
            <a:r>
              <a:rPr lang="en-US" dirty="0"/>
              <a:t>	$.post( "/complete", {'</a:t>
            </a:r>
            <a:r>
              <a:rPr lang="en-US" dirty="0" err="1"/>
              <a:t>id':id</a:t>
            </a:r>
            <a:r>
              <a:rPr lang="en-US" dirty="0"/>
              <a:t>}, function( data ) {</a:t>
            </a:r>
          </a:p>
          <a:p>
            <a:pPr marL="857250" lvl="2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4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add an item</a:t>
            </a:r>
          </a:p>
          <a:p>
            <a:pPr marL="457200" lvl="1" indent="0">
              <a:buNone/>
            </a:pPr>
            <a:r>
              <a:rPr lang="en-US" dirty="0"/>
              <a:t>function add(text) {</a:t>
            </a:r>
          </a:p>
          <a:p>
            <a:pPr marL="457200" lvl="1" indent="0">
              <a:buNone/>
            </a:pPr>
            <a:r>
              <a:rPr lang="en-US" dirty="0"/>
              <a:t>	$.post( "/add", {'</a:t>
            </a:r>
            <a:r>
              <a:rPr lang="en-US" dirty="0" err="1"/>
              <a:t>text':text</a:t>
            </a:r>
            <a:r>
              <a:rPr lang="en-US" dirty="0"/>
              <a:t>}, function( data ) {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	});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48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</a:t>
            </a:r>
            <a:r>
              <a:rPr lang="en-US" dirty="0" err="1" smtClean="0">
                <a:latin typeface="Lucida Sans Typewriter"/>
                <a:cs typeface="Lucida Sans Typewriter"/>
              </a:rPr>
              <a:t>odoapp.js</a:t>
            </a:r>
            <a:r>
              <a:rPr lang="en-US" dirty="0" smtClean="0"/>
              <a:t>: load the list</a:t>
            </a:r>
          </a:p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loadList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	// clear the list</a:t>
            </a:r>
          </a:p>
          <a:p>
            <a:pPr marL="457200" lvl="1" indent="0">
              <a:buNone/>
            </a:pPr>
            <a:r>
              <a:rPr lang="en-US" dirty="0"/>
              <a:t>	$('#list').empty();</a:t>
            </a:r>
          </a:p>
          <a:p>
            <a:pPr marL="457200" lvl="1" indent="0">
              <a:buNone/>
            </a:pPr>
            <a:r>
              <a:rPr lang="en-US" dirty="0"/>
              <a:t>	// load list from server</a:t>
            </a:r>
          </a:p>
          <a:p>
            <a:pPr marL="457200" lvl="1" indent="0">
              <a:buNone/>
            </a:pPr>
            <a:r>
              <a:rPr lang="en-US" dirty="0"/>
              <a:t>	$.</a:t>
            </a:r>
            <a:r>
              <a:rPr lang="en-US" dirty="0" err="1"/>
              <a:t>getJSON</a:t>
            </a:r>
            <a:r>
              <a:rPr lang="en-US" dirty="0"/>
              <a:t>("/list", function (data) {</a:t>
            </a:r>
          </a:p>
          <a:p>
            <a:pPr marL="457200" lvl="1" indent="0">
              <a:buNone/>
            </a:pPr>
            <a:r>
              <a:rPr lang="en-US" dirty="0"/>
              <a:t>		for (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smtClean="0"/>
              <a:t>x in data) </a:t>
            </a: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			</a:t>
            </a:r>
            <a:r>
              <a:rPr lang="en-US" dirty="0" err="1" smtClean="0"/>
              <a:t>addTodoElement</a:t>
            </a:r>
            <a:r>
              <a:rPr lang="en-US" dirty="0" smtClean="0"/>
              <a:t>(x);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	};</a:t>
            </a:r>
          </a:p>
          <a:p>
            <a:pPr marL="457200" lvl="1" indent="0">
              <a:buNone/>
            </a:pPr>
            <a:r>
              <a:rPr lang="en-US" dirty="0"/>
              <a:t>	});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72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$(document).ready(function() {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$("#</a:t>
            </a:r>
            <a:r>
              <a:rPr lang="en-US" dirty="0" err="1"/>
              <a:t>add_submit</a:t>
            </a:r>
            <a:r>
              <a:rPr lang="en-US" dirty="0"/>
              <a:t>").click(function(</a:t>
            </a:r>
            <a:r>
              <a:rPr lang="en-US" dirty="0" smtClean="0"/>
              <a:t>) {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	add($("#text").</a:t>
            </a:r>
            <a:r>
              <a:rPr lang="en-US" dirty="0" err="1"/>
              <a:t>val</a:t>
            </a:r>
            <a:r>
              <a:rPr lang="en-US" dirty="0"/>
              <a:t>());</a:t>
            </a:r>
          </a:p>
          <a:p>
            <a:pPr marL="457200" lvl="1" indent="0">
              <a:buNone/>
            </a:pPr>
            <a:r>
              <a:rPr lang="en-US" dirty="0"/>
              <a:t>  })</a:t>
            </a:r>
          </a:p>
          <a:p>
            <a:pPr marL="457200" lvl="1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2473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implement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r>
              <a:rPr lang="en-US" dirty="0" smtClean="0"/>
              <a:t>let’s add mongoose:</a:t>
            </a:r>
          </a:p>
          <a:p>
            <a:pPr lvl="1"/>
            <a:r>
              <a:rPr lang="en-US" dirty="0" smtClean="0">
                <a:hlinkClick r:id="rId2"/>
              </a:rPr>
              <a:t>http://mongoosejs.com</a:t>
            </a:r>
            <a:endParaRPr lang="en-US" dirty="0" smtClean="0"/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mongoose (or add it to the </a:t>
            </a:r>
            <a:r>
              <a:rPr lang="en-US" dirty="0" err="1" smtClean="0"/>
              <a:t>packages.json</a:t>
            </a:r>
            <a:r>
              <a:rPr lang="en-US" dirty="0"/>
              <a:t> </a:t>
            </a:r>
            <a:r>
              <a:rPr lang="en-US" dirty="0" smtClean="0"/>
              <a:t>file)</a:t>
            </a:r>
          </a:p>
          <a:p>
            <a:r>
              <a:rPr lang="en-US" dirty="0" smtClean="0"/>
              <a:t>add this to </a:t>
            </a:r>
            <a:r>
              <a:rPr lang="en-US" dirty="0" err="1" smtClean="0"/>
              <a:t>app.js</a:t>
            </a:r>
            <a:r>
              <a:rPr lang="en-US" dirty="0" smtClean="0"/>
              <a:t> to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mongoose = require('mongoose');</a:t>
            </a:r>
          </a:p>
          <a:p>
            <a:pPr marL="857250" lvl="2" indent="0">
              <a:buNone/>
            </a:pPr>
            <a:r>
              <a:rPr lang="en-US" dirty="0" err="1" smtClean="0"/>
              <a:t>mongoose.connect</a:t>
            </a:r>
            <a:r>
              <a:rPr lang="en-US" dirty="0" smtClean="0"/>
              <a:t>('</a:t>
            </a:r>
            <a:r>
              <a:rPr lang="en-US" dirty="0" err="1" smtClean="0"/>
              <a:t>mongodb</a:t>
            </a:r>
            <a:r>
              <a:rPr lang="en-US" dirty="0" smtClean="0"/>
              <a:t>://</a:t>
            </a:r>
            <a:r>
              <a:rPr lang="en-US" dirty="0" err="1" smtClean="0"/>
              <a:t>localhost</a:t>
            </a:r>
            <a:r>
              <a:rPr lang="en-US" dirty="0" smtClean="0"/>
              <a:t>/</a:t>
            </a:r>
            <a:r>
              <a:rPr lang="en-US" dirty="0" err="1" smtClean="0"/>
              <a:t>todoapp</a:t>
            </a:r>
            <a:r>
              <a:rPr lang="en-US" dirty="0" smtClean="0"/>
              <a:t>');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db</a:t>
            </a:r>
            <a:r>
              <a:rPr lang="en-US" dirty="0" smtClean="0"/>
              <a:t>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todoItemSchema</a:t>
            </a:r>
            <a:r>
              <a:rPr lang="en-US" dirty="0">
                <a:latin typeface="Lucida Sans Typewriter"/>
                <a:cs typeface="Lucida Sans Typewriter"/>
              </a:rPr>
              <a:t> = </a:t>
            </a:r>
            <a:r>
              <a:rPr lang="en-US" dirty="0" err="1">
                <a:latin typeface="Lucida Sans Typewriter"/>
                <a:cs typeface="Lucida Sans Typewriter"/>
              </a:rPr>
              <a:t>mongoose.Schema</a:t>
            </a:r>
            <a:r>
              <a:rPr lang="en-US" dirty="0">
                <a:latin typeface="Lucida Sans Typewriter"/>
                <a:cs typeface="Lucida Sans Typewriter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text: String,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completed: Boolean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  <a:p>
            <a:pPr marL="0" indent="0">
              <a:buNone/>
            </a:pP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 = </a:t>
            </a:r>
            <a:r>
              <a:rPr lang="en-US" dirty="0" err="1">
                <a:latin typeface="Lucida Sans Typewriter"/>
                <a:cs typeface="Lucida Sans Typewriter"/>
              </a:rPr>
              <a:t>mongoose.model</a:t>
            </a:r>
            <a:r>
              <a:rPr lang="en-US" dirty="0">
                <a:latin typeface="Lucida Sans Typewriter"/>
                <a:cs typeface="Lucida Sans Typewriter"/>
              </a:rPr>
              <a:t>('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', </a:t>
            </a:r>
            <a:r>
              <a:rPr lang="en-US" dirty="0" err="1">
                <a:latin typeface="Lucida Sans Typewriter"/>
                <a:cs typeface="Lucida Sans Typewriter"/>
              </a:rPr>
              <a:t>todoItemSchema</a:t>
            </a:r>
            <a:r>
              <a:rPr lang="en-US" dirty="0">
                <a:latin typeface="Lucida Sans Typewriter"/>
                <a:cs typeface="Lucida Sans Typewriter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36" y="1203960"/>
            <a:ext cx="8229600" cy="54913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app.get</a:t>
            </a:r>
            <a:r>
              <a:rPr lang="en-US" dirty="0">
                <a:latin typeface="Lucida Sans Typewriter"/>
                <a:cs typeface="Lucida Sans Typewriter"/>
              </a:rPr>
              <a:t>('/list',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</a:t>
            </a:r>
            <a:r>
              <a:rPr lang="en-US" dirty="0" smtClean="0">
                <a:latin typeface="Lucida Sans Typewriter"/>
                <a:cs typeface="Lucida Sans Typewriter"/>
              </a:rPr>
              <a:t>) {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todoItem.find</a:t>
            </a:r>
            <a:r>
              <a:rPr lang="en-US" dirty="0">
                <a:latin typeface="Lucida Sans Typewriter"/>
                <a:cs typeface="Lucida Sans Typewriter"/>
              </a:rPr>
              <a:t>({completed: false}, function(err, </a:t>
            </a:r>
            <a:r>
              <a:rPr lang="en-US" dirty="0" err="1">
                <a:latin typeface="Lucida Sans Typewriter"/>
                <a:cs typeface="Lucida Sans Typewriter"/>
              </a:rPr>
              <a:t>todoitems</a:t>
            </a:r>
            <a:r>
              <a:rPr lang="en-US" dirty="0">
                <a:latin typeface="Lucida Sans Typewriter"/>
                <a:cs typeface="Lucida Sans Typewriter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res.json</a:t>
            </a:r>
            <a:r>
              <a:rPr lang="en-US" dirty="0">
                <a:latin typeface="Lucida Sans Typewriter"/>
                <a:cs typeface="Lucida Sans Typewriter"/>
              </a:rPr>
              <a:t>([])</a:t>
            </a:r>
            <a:r>
              <a:rPr lang="en-US" dirty="0" smtClean="0">
                <a:latin typeface="Lucida Sans Typewriter"/>
                <a:cs typeface="Lucida Sans Typewriter"/>
              </a:rPr>
              <a:t>; 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items = [];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for </a:t>
            </a:r>
            <a:r>
              <a:rPr lang="en-US" dirty="0" smtClean="0">
                <a:latin typeface="Lucida Sans Typewriter"/>
                <a:cs typeface="Lucida Sans Typewriter"/>
              </a:rPr>
              <a:t>(</a:t>
            </a:r>
            <a:r>
              <a:rPr lang="en-US" dirty="0" err="1" smtClean="0">
                <a:latin typeface="Lucida Sans Typewriter"/>
                <a:cs typeface="Lucida Sans Typewriter"/>
              </a:rPr>
              <a:t>todoitem</a:t>
            </a:r>
            <a:r>
              <a:rPr lang="en-US" dirty="0" smtClean="0">
                <a:latin typeface="Lucida Sans Typewriter"/>
                <a:cs typeface="Lucida Sans Typewriter"/>
              </a:rPr>
              <a:t> </a:t>
            </a:r>
            <a:r>
              <a:rPr lang="en-US" dirty="0" smtClean="0">
                <a:latin typeface="Lucida Sans Typewriter"/>
                <a:cs typeface="Lucida Sans Typewriter"/>
              </a:rPr>
              <a:t>in</a:t>
            </a:r>
            <a:r>
              <a:rPr lang="en-US" dirty="0" smtClean="0">
                <a:latin typeface="Lucida Sans Typewriter"/>
                <a:cs typeface="Lucida Sans Typewriter"/>
              </a:rPr>
              <a:t> </a:t>
            </a:r>
            <a:r>
              <a:rPr lang="en-US" dirty="0" err="1" smtClean="0">
                <a:latin typeface="Lucida Sans Typewriter"/>
                <a:cs typeface="Lucida Sans Typewriter"/>
              </a:rPr>
              <a:t>todoitems</a:t>
            </a:r>
            <a:r>
              <a:rPr lang="en-US" dirty="0" smtClean="0">
                <a:latin typeface="Lucida Sans Typewriter"/>
                <a:cs typeface="Lucida Sans Typewriter"/>
              </a:rPr>
              <a:t>) {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</a:t>
            </a:r>
            <a:r>
              <a:rPr lang="en-US" dirty="0" err="1">
                <a:latin typeface="Lucida Sans Typewriter"/>
                <a:cs typeface="Lucida Sans Typewriter"/>
              </a:rPr>
              <a:t>items.push</a:t>
            </a:r>
            <a:r>
              <a:rPr lang="en-US" dirty="0">
                <a:latin typeface="Lucida Sans Typewriter"/>
                <a:cs typeface="Lucida Sans Typewriter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id: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._id,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text: </a:t>
            </a:r>
            <a:r>
              <a:rPr lang="en-US" dirty="0" err="1">
                <a:latin typeface="Lucida Sans Typewriter"/>
                <a:cs typeface="Lucida Sans Typewriter"/>
              </a:rPr>
              <a:t>todoitem.text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};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res.json</a:t>
            </a:r>
            <a:r>
              <a:rPr lang="en-US" dirty="0">
                <a:latin typeface="Lucida Sans Typewriter"/>
                <a:cs typeface="Lucida Sans Typewriter"/>
              </a:rPr>
              <a:t>(items);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4639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app.post</a:t>
            </a:r>
            <a:r>
              <a:rPr lang="en-US" dirty="0">
                <a:latin typeface="Lucida Sans Typewriter"/>
                <a:cs typeface="Lucida Sans Typewriter"/>
              </a:rPr>
              <a:t>('/add',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res){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text = </a:t>
            </a:r>
            <a:r>
              <a:rPr lang="en-US" dirty="0" err="1">
                <a:latin typeface="Lucida Sans Typewriter"/>
                <a:cs typeface="Lucida Sans Typewriter"/>
              </a:rPr>
              <a:t>req.body.text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("adding " + text);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newItem</a:t>
            </a:r>
            <a:r>
              <a:rPr lang="en-US" dirty="0">
                <a:latin typeface="Lucida Sans Typewriter"/>
                <a:cs typeface="Lucida Sans Typewriter"/>
              </a:rPr>
              <a:t> = new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 smtClean="0">
                <a:latin typeface="Lucida Sans Typewriter"/>
                <a:cs typeface="Lucida Sans Typewriter"/>
              </a:rPr>
              <a:t>({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dirty="0" smtClean="0">
                <a:latin typeface="Lucida Sans Typewriter"/>
                <a:cs typeface="Lucida Sans Typewriter"/>
              </a:rPr>
              <a:t>text: text,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dirty="0" smtClean="0">
                <a:latin typeface="Lucida Sans Typewriter"/>
                <a:cs typeface="Lucida Sans Typewriter"/>
              </a:rPr>
              <a:t>completed: false});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newItem.save</a:t>
            </a:r>
            <a:r>
              <a:rPr lang="en-US" dirty="0" smtClean="0">
                <a:latin typeface="Lucida Sans Typewriter"/>
                <a:cs typeface="Lucida Sans Typewriter"/>
              </a:rPr>
              <a:t>(function(e</a:t>
            </a:r>
            <a:r>
              <a:rPr lang="en-US" dirty="0">
                <a:latin typeface="Lucida Sans Typewriter"/>
                <a:cs typeface="Lucida Sans Typewriter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("added " + text);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34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265" y="1600200"/>
            <a:ext cx="8229600" cy="504808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app.post</a:t>
            </a:r>
            <a:r>
              <a:rPr lang="en-US" dirty="0">
                <a:latin typeface="Lucida Sans Typewriter"/>
                <a:cs typeface="Lucida Sans Typewriter"/>
              </a:rPr>
              <a:t>('/complete',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res){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id = </a:t>
            </a:r>
            <a:r>
              <a:rPr lang="en-US" dirty="0" err="1">
                <a:latin typeface="Lucida Sans Typewriter"/>
                <a:cs typeface="Lucida Sans Typewriter"/>
              </a:rPr>
              <a:t>req.body.id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("calling complete " + id);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todoItem.findOne</a:t>
            </a:r>
            <a:r>
              <a:rPr lang="en-US" dirty="0">
                <a:latin typeface="Lucida Sans Typewriter"/>
                <a:cs typeface="Lucida Sans Typewriter"/>
              </a:rPr>
              <a:t>({_id: id}, function (err, item)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("found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item.completed</a:t>
            </a:r>
            <a:r>
              <a:rPr lang="en-US" dirty="0">
                <a:latin typeface="Lucida Sans Typewriter"/>
                <a:cs typeface="Lucida Sans Typewriter"/>
              </a:rPr>
              <a:t> = true;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item.save</a:t>
            </a:r>
            <a:r>
              <a:rPr lang="en-US" dirty="0">
                <a:latin typeface="Lucida Sans Typewriter"/>
                <a:cs typeface="Lucida Sans Typewriter"/>
              </a:rPr>
              <a:t>(function (err, item)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("error saving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("saved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})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518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build a TODO list</a:t>
            </a:r>
          </a:p>
          <a:p>
            <a:r>
              <a:rPr lang="en-US" dirty="0" smtClean="0"/>
              <a:t>just:</a:t>
            </a:r>
          </a:p>
          <a:p>
            <a:pPr lvl="1"/>
            <a:r>
              <a:rPr lang="en-US" dirty="0" smtClean="0"/>
              <a:t>list items</a:t>
            </a:r>
          </a:p>
          <a:p>
            <a:pPr lvl="1"/>
            <a:r>
              <a:rPr lang="en-US" dirty="0" smtClean="0"/>
              <a:t>add item</a:t>
            </a:r>
          </a:p>
          <a:p>
            <a:pPr lvl="1"/>
            <a:r>
              <a:rPr lang="en-US" dirty="0" smtClean="0"/>
              <a:t>complete item</a:t>
            </a:r>
          </a:p>
          <a:p>
            <a:r>
              <a:rPr lang="en-US" dirty="0" smtClean="0"/>
              <a:t>all AJAX/AJAJ</a:t>
            </a:r>
          </a:p>
        </p:txBody>
      </p:sp>
    </p:spTree>
    <p:extLst>
      <p:ext uri="{BB962C8B-B14F-4D97-AF65-F5344CB8AC3E}">
        <p14:creationId xmlns:p14="http://schemas.microsoft.com/office/powerpoint/2010/main" val="41555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code available at</a:t>
            </a:r>
          </a:p>
          <a:p>
            <a:pPr marL="457200" lvl="1" indent="0">
              <a:buNone/>
            </a:pPr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 smtClean="0"/>
              <a:t>/</a:t>
            </a:r>
            <a:r>
              <a:rPr lang="en-US" dirty="0" err="1" smtClean="0"/>
              <a:t>attardi</a:t>
            </a:r>
            <a:r>
              <a:rPr lang="en-US" dirty="0" smtClean="0"/>
              <a:t>/</a:t>
            </a:r>
            <a:r>
              <a:rPr lang="en-US" dirty="0"/>
              <a:t>pa_todoapp</a:t>
            </a:r>
            <a:r>
              <a:rPr lang="en-US" dirty="0" smtClean="0"/>
              <a:t>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findTotals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elements = [];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db.customers.find</a:t>
            </a:r>
            <a:r>
              <a:rPr lang="en-US" dirty="0"/>
              <a:t>({ country: 'UK' }, function(err, customers) {</a:t>
            </a:r>
          </a:p>
          <a:p>
            <a:pPr marL="0" indent="0">
              <a:buNone/>
            </a:pPr>
            <a:r>
              <a:rPr lang="en-US" dirty="0"/>
              <a:t>		for (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customers.length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db.cart.find</a:t>
            </a:r>
            <a:r>
              <a:rPr lang="en-US" dirty="0"/>
              <a:t>({ </a:t>
            </a:r>
            <a:r>
              <a:rPr lang="en-US" dirty="0" err="1"/>
              <a:t>customerid</a:t>
            </a:r>
            <a:r>
              <a:rPr lang="en-US" dirty="0"/>
              <a:t>: customer[</a:t>
            </a:r>
            <a:r>
              <a:rPr lang="en-US" dirty="0" err="1"/>
              <a:t>i</a:t>
            </a:r>
            <a:r>
              <a:rPr lang="en-US" dirty="0"/>
              <a:t>].id}, function (err, cart){</a:t>
            </a:r>
          </a:p>
          <a:p>
            <a:pPr marL="0" indent="0">
              <a:buNone/>
            </a:pPr>
            <a:r>
              <a:rPr lang="en-US" dirty="0"/>
              <a:t>				for (</a:t>
            </a:r>
            <a:r>
              <a:rPr lang="en-US" dirty="0" err="1"/>
              <a:t>var</a:t>
            </a:r>
            <a:r>
              <a:rPr lang="en-US" dirty="0"/>
              <a:t> j = 0; j&lt;</a:t>
            </a:r>
            <a:r>
              <a:rPr lang="en-US" dirty="0" err="1"/>
              <a:t>cart.length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elements.push</a:t>
            </a:r>
            <a:r>
              <a:rPr lang="en-US" dirty="0"/>
              <a:t>(cart[j].total);</a:t>
            </a:r>
          </a:p>
          <a:p>
            <a:pPr marL="0" indent="0">
              <a:buNone/>
            </a:pPr>
            <a:r>
              <a:rPr lang="en-US" dirty="0"/>
              <a:t>				}</a:t>
            </a:r>
          </a:p>
          <a:p>
            <a:pPr marL="0" indent="0">
              <a:buNone/>
            </a:pPr>
            <a:r>
              <a:rPr lang="en-US" dirty="0"/>
              <a:t>			});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return elements;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8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122920" cy="5265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function </a:t>
            </a:r>
            <a:r>
              <a:rPr lang="en-US" sz="1800" dirty="0" err="1"/>
              <a:t>findTotals</a:t>
            </a:r>
            <a:r>
              <a:rPr lang="en-US" sz="1800" dirty="0" smtClean="0"/>
              <a:t>() {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1800" dirty="0" err="1" smtClean="0"/>
              <a:t>db.customers.find</a:t>
            </a:r>
            <a:r>
              <a:rPr lang="en-US" sz="1800" dirty="0"/>
              <a:t>({ country: 'UK' }, function(customers) 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/>
              <a:t>elements = [];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/>
              <a:t>iterator = function(</a:t>
            </a:r>
            <a:r>
              <a:rPr lang="en-US" sz="1800" dirty="0" err="1"/>
              <a:t>i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/>
              <a:t>	</a:t>
            </a:r>
            <a:r>
              <a:rPr lang="en-US" sz="1800" dirty="0" smtClean="0"/>
              <a:t>if (I &gt;= </a:t>
            </a:r>
            <a:r>
              <a:rPr lang="en-US" sz="1800" dirty="0" err="1" smtClean="0"/>
              <a:t>customers.length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smtClean="0"/>
              <a:t>return </a:t>
            </a:r>
            <a:r>
              <a:rPr lang="en-US" sz="1800" dirty="0"/>
              <a:t>elements;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 smtClean="0"/>
              <a:t>db.cart.find</a:t>
            </a:r>
            <a:r>
              <a:rPr lang="en-US" sz="1800" dirty="0"/>
              <a:t>({ </a:t>
            </a:r>
            <a:r>
              <a:rPr lang="en-US" sz="1800" dirty="0" err="1"/>
              <a:t>customerid</a:t>
            </a:r>
            <a:r>
              <a:rPr lang="en-US" sz="1800" dirty="0"/>
              <a:t>: customer[</a:t>
            </a:r>
            <a:r>
              <a:rPr lang="en-US" sz="1800" dirty="0" err="1"/>
              <a:t>i</a:t>
            </a:r>
            <a:r>
              <a:rPr lang="en-US" sz="1800" dirty="0"/>
              <a:t>].id}, function (cart</a:t>
            </a:r>
            <a:r>
              <a:rPr lang="en-US" sz="1800" dirty="0" smtClean="0"/>
              <a:t>) {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smtClean="0"/>
              <a:t>for </a:t>
            </a:r>
            <a:r>
              <a:rPr lang="en-US" sz="1800" dirty="0"/>
              <a:t>(</a:t>
            </a:r>
            <a:r>
              <a:rPr lang="en-US" sz="1800" dirty="0" err="1"/>
              <a:t>var</a:t>
            </a:r>
            <a:r>
              <a:rPr lang="en-US" sz="1800" dirty="0"/>
              <a:t> j = 0; j&lt;</a:t>
            </a:r>
            <a:r>
              <a:rPr lang="en-US" sz="1800" dirty="0" err="1"/>
              <a:t>cart.length</a:t>
            </a:r>
            <a:r>
              <a:rPr lang="en-US" sz="1800" dirty="0"/>
              <a:t>; j++) {</a:t>
            </a:r>
          </a:p>
          <a:p>
            <a:pPr marL="0" indent="0">
              <a:buNone/>
            </a:pPr>
            <a:r>
              <a:rPr lang="en-US" sz="1800" dirty="0"/>
              <a:t>				</a:t>
            </a:r>
            <a:r>
              <a:rPr lang="en-US" sz="1800" dirty="0" err="1" smtClean="0"/>
              <a:t>elements.push</a:t>
            </a:r>
            <a:r>
              <a:rPr lang="en-US" sz="1800" dirty="0" smtClean="0"/>
              <a:t>(cart[j</a:t>
            </a:r>
            <a:r>
              <a:rPr lang="en-US" sz="1800" dirty="0"/>
              <a:t>].total);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smtClean="0"/>
              <a:t>iterator(i+1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});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iterator(0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});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4675572" y="5684520"/>
            <a:ext cx="2255520" cy="533400"/>
          </a:xfrm>
          <a:prstGeom prst="wedgeRoundRectCallout">
            <a:avLst>
              <a:gd name="adj1" fmla="val -63400"/>
              <a:gd name="adj2" fmla="val -128928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smtClean="0"/>
              <a:t>recursive call</a:t>
            </a:r>
            <a:endParaRPr lang="en-US" sz="2400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186597" y="2011680"/>
            <a:ext cx="2255520" cy="533400"/>
          </a:xfrm>
          <a:prstGeom prst="wedgeRoundRectCallout">
            <a:avLst>
              <a:gd name="adj1" fmla="val -89751"/>
              <a:gd name="adj2" fmla="val 39643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smtClean="0"/>
              <a:t>closure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37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nodejs</a:t>
            </a:r>
            <a:r>
              <a:rPr lang="en-US" dirty="0" smtClean="0"/>
              <a:t> + </a:t>
            </a:r>
            <a:r>
              <a:rPr lang="en-US" dirty="0" err="1" smtClean="0"/>
              <a:t>jQuery</a:t>
            </a:r>
            <a:r>
              <a:rPr lang="en-US" dirty="0" smtClean="0"/>
              <a:t> + </a:t>
            </a:r>
            <a:r>
              <a:rPr lang="en-US" dirty="0" err="1" smtClean="0"/>
              <a:t>mongoDB</a:t>
            </a:r>
            <a:endParaRPr lang="en-US" dirty="0" smtClean="0"/>
          </a:p>
          <a:p>
            <a:r>
              <a:rPr lang="en-US" dirty="0" err="1" smtClean="0"/>
              <a:t>nodejs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build on top of </a:t>
            </a:r>
            <a:r>
              <a:rPr lang="en-US" dirty="0"/>
              <a:t>Google's V8 </a:t>
            </a:r>
            <a:r>
              <a:rPr lang="en-US" dirty="0" smtClean="0"/>
              <a:t>VM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code.google.com</a:t>
            </a:r>
            <a:r>
              <a:rPr lang="en-US" dirty="0" smtClean="0"/>
              <a:t>/p/v8/</a:t>
            </a:r>
          </a:p>
          <a:p>
            <a:pPr lvl="2"/>
            <a:r>
              <a:rPr lang="en-US" dirty="0" smtClean="0"/>
              <a:t>developed by Google for Chrome</a:t>
            </a:r>
          </a:p>
          <a:p>
            <a:pPr lvl="2"/>
            <a:r>
              <a:rPr lang="en-US" dirty="0" smtClean="0"/>
              <a:t>open source</a:t>
            </a:r>
          </a:p>
          <a:p>
            <a:pPr lvl="2"/>
            <a:r>
              <a:rPr lang="en-US" dirty="0" smtClean="0"/>
              <a:t>compiles to machine code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developers.google.com</a:t>
            </a:r>
            <a:r>
              <a:rPr lang="en-US" dirty="0" smtClean="0"/>
              <a:t>/v8/design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13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http://nodejs.org</a:t>
            </a:r>
            <a:r>
              <a:rPr lang="en-US" dirty="0" smtClean="0"/>
              <a:t> and install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http://www.mongodb.org</a:t>
            </a:r>
            <a:r>
              <a:rPr lang="en-US" dirty="0" smtClean="0"/>
              <a:t> and install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mongod</a:t>
            </a:r>
            <a:endParaRPr lang="en-US" dirty="0" smtClean="0"/>
          </a:p>
          <a:p>
            <a:pPr lvl="1"/>
            <a:r>
              <a:rPr lang="en-US" dirty="0" err="1" smtClean="0"/>
              <a:t>mongodb</a:t>
            </a:r>
            <a:r>
              <a:rPr lang="en-US" dirty="0" smtClean="0"/>
              <a:t> –</a:t>
            </a:r>
            <a:r>
              <a:rPr lang="en-US" dirty="0" err="1" smtClean="0"/>
              <a:t>logpath</a:t>
            </a:r>
            <a:r>
              <a:rPr lang="en-US" dirty="0" smtClean="0"/>
              <a:t> </a:t>
            </a:r>
            <a:r>
              <a:rPr lang="en-US" dirty="0" err="1" smtClean="0"/>
              <a:t>mongodb.log</a:t>
            </a:r>
            <a:r>
              <a:rPr lang="en-US" dirty="0" smtClean="0"/>
              <a:t> &amp; </a:t>
            </a:r>
          </a:p>
          <a:p>
            <a:r>
              <a:rPr lang="en-US" dirty="0" smtClean="0"/>
              <a:t>run mongo, create a </a:t>
            </a:r>
            <a:r>
              <a:rPr lang="en-US" dirty="0" err="1" smtClean="0"/>
              <a:t>db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todoapp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dirty="0" smtClean="0"/>
              <a:t>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helloworld.js</a:t>
            </a:r>
            <a:endParaRPr lang="en-US" dirty="0" smtClean="0"/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http = require('http')</a:t>
            </a:r>
            <a:r>
              <a:rPr lang="en-US" sz="2000" dirty="0" smtClean="0">
                <a:latin typeface="Lucida Sans Typewriter"/>
                <a:cs typeface="Lucida Sans Typewriter"/>
              </a:rPr>
              <a:t>;</a:t>
            </a:r>
            <a:endParaRPr lang="en-US" sz="2000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server =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http.createServer</a:t>
            </a:r>
            <a:r>
              <a:rPr lang="en-US" sz="2000" dirty="0">
                <a:latin typeface="Lucida Sans Typewriter"/>
                <a:cs typeface="Lucida Sans Typewriter"/>
              </a:rPr>
              <a:t>(</a:t>
            </a:r>
            <a:r>
              <a:rPr lang="en-US" sz="2000" b="1" dirty="0" smtClean="0">
                <a:latin typeface="Lucida Sans Typewriter"/>
                <a:cs typeface="Lucida Sans Typewriter"/>
              </a:rPr>
              <a:t>function</a:t>
            </a:r>
            <a:r>
              <a:rPr lang="en-US" sz="2000" dirty="0">
                <a:latin typeface="Lucida Sans Typewriter"/>
                <a:cs typeface="Lucida Sans Typewriter"/>
              </a:rPr>
              <a:t>(</a:t>
            </a:r>
            <a:r>
              <a:rPr lang="en-US" sz="2000" dirty="0" err="1">
                <a:latin typeface="Lucida Sans Typewriter"/>
                <a:cs typeface="Lucida Sans Typewriter"/>
              </a:rPr>
              <a:t>req</a:t>
            </a:r>
            <a:r>
              <a:rPr lang="en-US" sz="2000" dirty="0">
                <a:latin typeface="Lucida Sans Typewriter"/>
                <a:cs typeface="Lucida Sans Typewriter"/>
              </a:rPr>
              <a:t>, res) {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res.writeHead</a:t>
            </a:r>
            <a:r>
              <a:rPr lang="en-US" sz="2000" dirty="0">
                <a:latin typeface="Lucida Sans Typewriter"/>
                <a:cs typeface="Lucida Sans Typewriter"/>
              </a:rPr>
              <a:t>(200);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res.end</a:t>
            </a:r>
            <a:r>
              <a:rPr lang="en-US" sz="2000" dirty="0">
                <a:latin typeface="Lucida Sans Typewriter"/>
                <a:cs typeface="Lucida Sans Typewriter"/>
              </a:rPr>
              <a:t>('Hello </a:t>
            </a:r>
            <a:r>
              <a:rPr lang="en-US" sz="2000" dirty="0" smtClean="0">
                <a:latin typeface="Lucida Sans Typewriter"/>
                <a:cs typeface="Lucida Sans Typewriter"/>
              </a:rPr>
              <a:t>World!'</a:t>
            </a:r>
            <a:r>
              <a:rPr lang="en-US" sz="2000" dirty="0">
                <a:latin typeface="Lucida Sans Typewriter"/>
                <a:cs typeface="Lucida Sans Typewriter"/>
              </a:rPr>
              <a:t>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});</a:t>
            </a:r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server.listen</a:t>
            </a:r>
            <a:r>
              <a:rPr lang="en-US" sz="2000" dirty="0">
                <a:latin typeface="Lucida Sans Typewriter"/>
                <a:cs typeface="Lucida Sans Typewriter"/>
              </a:rPr>
              <a:t>(8080);</a:t>
            </a:r>
            <a:endParaRPr lang="en-US" sz="20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run it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sz="2400" dirty="0" smtClean="0">
                <a:latin typeface="Lucida Sans Typewriter"/>
                <a:cs typeface="Lucida Sans Typewriter"/>
              </a:rPr>
              <a:t>node </a:t>
            </a:r>
            <a:r>
              <a:rPr lang="en-US" sz="2400" dirty="0" err="1" smtClean="0">
                <a:latin typeface="Lucida Sans Typewriter"/>
                <a:cs typeface="Lucida Sans Typewriter"/>
              </a:rPr>
              <a:t>helloworld.js</a:t>
            </a:r>
            <a:endParaRPr lang="en-US" dirty="0"/>
          </a:p>
          <a:p>
            <a:r>
              <a:rPr lang="en-US" dirty="0"/>
              <a:t>http is a module, </a:t>
            </a:r>
            <a:r>
              <a:rPr lang="en-US" sz="2800" dirty="0" err="1">
                <a:latin typeface="Lucida Sans Typewriter"/>
                <a:cs typeface="Lucida Sans Typewriter"/>
              </a:rPr>
              <a:t>createServer</a:t>
            </a:r>
            <a:r>
              <a:rPr lang="en-US" sz="2800" dirty="0"/>
              <a:t> </a:t>
            </a:r>
            <a:r>
              <a:rPr lang="en-US" dirty="0"/>
              <a:t>is an exposed function</a:t>
            </a:r>
          </a:p>
          <a:p>
            <a:pPr marL="12573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: the module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hello.js</a:t>
            </a:r>
            <a:endParaRPr lang="en-US" dirty="0" smtClean="0"/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exports.world</a:t>
            </a:r>
            <a:r>
              <a:rPr lang="en-US" sz="2000" dirty="0">
                <a:latin typeface="Lucida Sans Typewriter"/>
                <a:cs typeface="Lucida Sans Typewriter"/>
              </a:rPr>
              <a:t> = </a:t>
            </a:r>
            <a:r>
              <a:rPr lang="en-US" sz="2000" b="1" dirty="0">
                <a:latin typeface="Lucida Sans Typewriter"/>
                <a:cs typeface="Lucida Sans Typewriter"/>
              </a:rPr>
              <a:t>function</a:t>
            </a:r>
            <a:r>
              <a:rPr lang="en-US" sz="2000" dirty="0">
                <a:latin typeface="Lucida Sans Typewriter"/>
                <a:cs typeface="Lucida Sans Typewriter"/>
              </a:rPr>
              <a:t>() {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console.log</a:t>
            </a:r>
            <a:r>
              <a:rPr lang="en-US" sz="2000" dirty="0">
                <a:latin typeface="Lucida Sans Typewriter"/>
                <a:cs typeface="Lucida Sans Typewriter"/>
              </a:rPr>
              <a:t>('Hello World');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}</a:t>
            </a:r>
            <a:endParaRPr lang="en-US" sz="20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use the module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hello = require('./hello');</a:t>
            </a:r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hello.world</a:t>
            </a:r>
            <a:r>
              <a:rPr lang="en-US" sz="2000" dirty="0" smtClean="0">
                <a:latin typeface="Lucida Sans Typewriter"/>
                <a:cs typeface="Lucida Sans Typewriter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2830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147811" cy="4835525"/>
          </a:xfrm>
        </p:spPr>
        <p:txBody>
          <a:bodyPr>
            <a:normAutofit/>
          </a:bodyPr>
          <a:lstStyle/>
          <a:p>
            <a:r>
              <a:rPr lang="en-US" dirty="0" err="1" smtClean="0"/>
              <a:t>createServer</a:t>
            </a:r>
            <a:r>
              <a:rPr lang="en-US" dirty="0" smtClean="0"/>
              <a:t> takes 1 parameter:</a:t>
            </a:r>
          </a:p>
          <a:p>
            <a:pPr lvl="1"/>
            <a:r>
              <a:rPr lang="en-US" dirty="0" smtClean="0"/>
              <a:t>a function that handles requests</a:t>
            </a:r>
          </a:p>
          <a:p>
            <a:pPr marL="80010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http = require("http")</a:t>
            </a:r>
            <a:r>
              <a:rPr lang="en-US" dirty="0" smtClean="0">
                <a:latin typeface="Lucida Sans Typewriter"/>
                <a:cs typeface="Lucida Sans Typewriter"/>
              </a:rPr>
              <a:t>;</a:t>
            </a:r>
            <a:endParaRPr lang="en-US" dirty="0">
              <a:latin typeface="Lucida Sans Typewriter"/>
              <a:cs typeface="Lucida Sans Typewriter"/>
            </a:endParaRP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function </a:t>
            </a:r>
            <a:r>
              <a:rPr lang="en-US" dirty="0" err="1">
                <a:latin typeface="Lucida Sans Typewriter"/>
                <a:cs typeface="Lucida Sans Typewriter"/>
              </a:rPr>
              <a:t>onRequest</a:t>
            </a:r>
            <a:r>
              <a:rPr lang="en-US" dirty="0">
                <a:latin typeface="Lucida Sans Typewriter"/>
                <a:cs typeface="Lucida Sans Typewriter"/>
              </a:rPr>
              <a:t>(request, response) {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response.writeHead</a:t>
            </a:r>
            <a:r>
              <a:rPr lang="en-US" dirty="0">
                <a:latin typeface="Lucida Sans Typewriter"/>
                <a:cs typeface="Lucida Sans Typewriter"/>
              </a:rPr>
              <a:t>(200</a:t>
            </a:r>
            <a:r>
              <a:rPr lang="en-US" dirty="0" smtClean="0">
                <a:latin typeface="Lucida Sans Typewriter"/>
                <a:cs typeface="Lucida Sans Typewriter"/>
              </a:rPr>
              <a:t>,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dirty="0" smtClean="0">
                <a:latin typeface="Lucida Sans Typewriter"/>
                <a:cs typeface="Lucida Sans Typewriter"/>
              </a:rPr>
              <a:t>	{</a:t>
            </a:r>
            <a:r>
              <a:rPr lang="en-US" dirty="0">
                <a:latin typeface="Lucida Sans Typewriter"/>
                <a:cs typeface="Lucida Sans Typewriter"/>
              </a:rPr>
              <a:t>"Content-Type": "text/plain"});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response.write</a:t>
            </a:r>
            <a:r>
              <a:rPr lang="en-US" dirty="0">
                <a:latin typeface="Lucida Sans Typewriter"/>
                <a:cs typeface="Lucida Sans Typewriter"/>
              </a:rPr>
              <a:t>("Hello World");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</a:t>
            </a:r>
          </a:p>
          <a:p>
            <a:pPr marL="800100" lvl="2" indent="0">
              <a:buNone/>
            </a:pPr>
            <a:endParaRPr lang="en-US" dirty="0">
              <a:latin typeface="Lucida Sans Typewriter"/>
              <a:cs typeface="Lucida Sans Typewrit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http.createServer</a:t>
            </a:r>
            <a:r>
              <a:rPr lang="en-US" dirty="0" smtClean="0">
                <a:latin typeface="Lucida Sans Typewriter"/>
                <a:cs typeface="Lucida Sans Typewriter"/>
              </a:rPr>
              <a:t>(</a:t>
            </a:r>
            <a:r>
              <a:rPr lang="en-US" dirty="0" err="1">
                <a:latin typeface="Lucida Sans Typewriter"/>
                <a:cs typeface="Lucida Sans Typewriter"/>
              </a:rPr>
              <a:t>onRequest</a:t>
            </a:r>
            <a:r>
              <a:rPr lang="en-US" dirty="0">
                <a:latin typeface="Lucida Sans Typewriter"/>
                <a:cs typeface="Lucida Sans Typewriter"/>
              </a:rPr>
              <a:t>).listen(</a:t>
            </a:r>
            <a:r>
              <a:rPr lang="en-US" dirty="0" smtClean="0">
                <a:latin typeface="Lucida Sans Typewriter"/>
                <a:cs typeface="Lucida Sans Typewriter"/>
              </a:rPr>
              <a:t>8080)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752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598" y="2562291"/>
            <a:ext cx="5011080" cy="356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ppeHot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JavaScript_Language</Template>
  <TotalTime>2643</TotalTime>
  <Words>1032</Words>
  <Application>Microsoft Macintosh PowerPoint</Application>
  <PresentationFormat>On-screen Show (4:3)</PresentationFormat>
  <Paragraphs>298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Consolas</vt:lpstr>
      <vt:lpstr>Lucida Sans Typewriter</vt:lpstr>
      <vt:lpstr>Arial</vt:lpstr>
      <vt:lpstr>Times New Roman</vt:lpstr>
      <vt:lpstr>Tw Cen MT</vt:lpstr>
      <vt:lpstr>Tw Cen MT Condensed</vt:lpstr>
      <vt:lpstr>Wingdings</vt:lpstr>
      <vt:lpstr>BeppeHot</vt:lpstr>
      <vt:lpstr>NodeJS Tutorial</vt:lpstr>
      <vt:lpstr>one language to rule them all</vt:lpstr>
      <vt:lpstr>TODO list</vt:lpstr>
      <vt:lpstr>TODO list</vt:lpstr>
      <vt:lpstr>setup the server</vt:lpstr>
      <vt:lpstr>NodeJS Hello World</vt:lpstr>
      <vt:lpstr>nodeJS: the module system</vt:lpstr>
      <vt:lpstr>functions as parameters</vt:lpstr>
      <vt:lpstr>Why passing functions around? </vt:lpstr>
      <vt:lpstr>Why passing functions around? </vt:lpstr>
      <vt:lpstr>Why passing functions around? </vt:lpstr>
      <vt:lpstr>Event-driven asynchronous callbacks</vt:lpstr>
      <vt:lpstr>node: modules</vt:lpstr>
      <vt:lpstr>let’s prepare the stubs</vt:lpstr>
      <vt:lpstr>let’s test the stubs</vt:lpstr>
      <vt:lpstr>let’s prepare the client</vt:lpstr>
      <vt:lpstr>Client</vt:lpstr>
      <vt:lpstr>jQuery</vt:lpstr>
      <vt:lpstr>Let’s write the client</vt:lpstr>
      <vt:lpstr>let’s write the client</vt:lpstr>
      <vt:lpstr>let’s write the client</vt:lpstr>
      <vt:lpstr>let’s write the client</vt:lpstr>
      <vt:lpstr>let’s write the client</vt:lpstr>
      <vt:lpstr>let’s write the client</vt:lpstr>
      <vt:lpstr>time to implement the server</vt:lpstr>
      <vt:lpstr>the db schema</vt:lpstr>
      <vt:lpstr>implement /list</vt:lpstr>
      <vt:lpstr>implement /add</vt:lpstr>
      <vt:lpstr>implement /complete</vt:lpstr>
      <vt:lpstr>TODO app</vt:lpstr>
      <vt:lpstr>what’s wrong?</vt:lpstr>
      <vt:lpstr>solution</vt:lpstr>
    </vt:vector>
  </TitlesOfParts>
  <Company>University of Pisa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in practice</dc:title>
  <dc:creator>Davide Morelli</dc:creator>
  <cp:lastModifiedBy>GIUSEPPE ATTARDI</cp:lastModifiedBy>
  <cp:revision>62</cp:revision>
  <dcterms:created xsi:type="dcterms:W3CDTF">2013-12-10T06:22:14Z</dcterms:created>
  <dcterms:modified xsi:type="dcterms:W3CDTF">2017-05-09T22:17:41Z</dcterms:modified>
</cp:coreProperties>
</file>