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5" r:id="rId9"/>
    <p:sldId id="291" r:id="rId10"/>
    <p:sldId id="290" r:id="rId11"/>
    <p:sldId id="292" r:id="rId12"/>
    <p:sldId id="293" r:id="rId13"/>
    <p:sldId id="296" r:id="rId14"/>
    <p:sldId id="297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9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2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Minimal Spanning Trees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23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Cormen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Leiserson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Rivest&amp;Stein</a:t>
            </a:r>
            <a:r>
              <a:rPr lang="en-US" sz="3200" dirty="0" smtClean="0">
                <a:latin typeface="Comic Sans MS"/>
                <a:cs typeface="Comic Sans MS"/>
              </a:rPr>
              <a:t>:</a:t>
            </a:r>
          </a:p>
          <a:p>
            <a:r>
              <a:rPr lang="en-US" sz="3600" dirty="0" smtClean="0">
                <a:latin typeface="Comic Sans MS"/>
                <a:cs typeface="Comic Sans MS"/>
              </a:rPr>
              <a:t>Introduction to Algorithms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40000" y="2825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Starts from an arbitrary vertex r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root.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set A forms a single tree at any step.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All vertices not in the spanning tree form a min Heap Q based on 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minimum weight of any edge connecting vertex v and the tree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. Value 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v.key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termination condition is that the heap Q is empty, that means that all vertices have been connected to the MST.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81703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68" y="1229216"/>
            <a:ext cx="6422501" cy="51831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6519" y="2452955"/>
            <a:ext cx="3646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parent in the MST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54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30" y="1065319"/>
            <a:ext cx="8357888" cy="520368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791586" y="3542753"/>
            <a:ext cx="31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6172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PRIM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23" y="1043329"/>
            <a:ext cx="8270280" cy="560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3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Loop 6-11 invariant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10" y="1761876"/>
            <a:ext cx="7763821" cy="37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52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Complexity PRIM algorithm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249703"/>
            <a:ext cx="8419343" cy="560829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Row 1-5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: Build min heap takes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O(|V|)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while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loop is executed O(V) times and EXTRACT-MIN take O(log V) time hence in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totla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O(|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V|log|V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|)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for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loop is executed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O(|E|)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total and the last operation is a DECREASE-KEY operation 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log|V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|).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Prims algorithm takes O(|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V|log|V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| + |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E|log|V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|) =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O(|E|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log|V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|)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same as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Kruskal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algortihm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! It can be improved to: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O(|E| + |V| log |V|)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using for Q the data structure Fibonacci Heap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752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Minimal Spanning Trees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1618469"/>
            <a:ext cx="8419343" cy="479394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Weighted Graphs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G(V, E, w)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W: E      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If w=1 for all edges  BFS is the solution.</a:t>
            </a: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The MST is the way of connecting n  vertices at minimal cost of connections.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Two greedy algorithms :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Kruskal</a:t>
            </a:r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                 Prim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331526" y="2458432"/>
            <a:ext cx="512126" cy="2048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3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Minimal Spanning Trees</a:t>
            </a:r>
            <a:br>
              <a:rPr lang="en-US" sz="4000" dirty="0" smtClean="0">
                <a:latin typeface="Comic Sans MS"/>
                <a:cs typeface="Comic Sans MS"/>
              </a:rPr>
            </a:b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239531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First a 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generic method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utilized by the two algorithms: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Prior of each iteration, A is a subset of a MST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Determine a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safe edge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): A U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) is still a subset of a MST.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8891"/>
            <a:ext cx="6852687" cy="245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20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Minimal Spanning Trees</a:t>
            </a:r>
            <a:br>
              <a:rPr lang="en-US" sz="4000" dirty="0" smtClean="0">
                <a:latin typeface="Comic Sans MS"/>
                <a:cs typeface="Comic Sans MS"/>
              </a:rPr>
            </a:b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 vertices in MST (black). V-S vertices to be selected. The line is the cut. Light edges crossing the cut are the only edges that can be selected for the MST.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They are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safe!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706" y="1470025"/>
            <a:ext cx="6268416" cy="28479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cxnSp>
        <p:nvCxnSpPr>
          <p:cNvPr id="9" name="Connettore 1 8"/>
          <p:cNvCxnSpPr/>
          <p:nvPr/>
        </p:nvCxnSpPr>
        <p:spPr>
          <a:xfrm>
            <a:off x="5360631" y="1979459"/>
            <a:ext cx="560805" cy="6103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5476091" y="1830999"/>
            <a:ext cx="560805" cy="6103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920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Uses a disjoint-set data structure to maintain several disjoint sets of elements. FIND-SET(u) returns a representative element of the set containing u.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Disjoint set forest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chapter. 21)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36" y="1470025"/>
            <a:ext cx="7620426" cy="322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8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0025"/>
            <a:ext cx="4158459" cy="25863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395" y="1470025"/>
            <a:ext cx="4262283" cy="25863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34" y="4056411"/>
            <a:ext cx="8232866" cy="243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8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35" y="1470025"/>
            <a:ext cx="8419343" cy="483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26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for MST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335" y="983373"/>
            <a:ext cx="8419343" cy="5874627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70025"/>
            <a:ext cx="7302500" cy="270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0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Kruskal</a:t>
            </a:r>
            <a:r>
              <a:rPr lang="en-US" sz="4000" dirty="0" smtClean="0">
                <a:latin typeface="Comic Sans MS"/>
                <a:cs typeface="Comic Sans MS"/>
              </a:rPr>
              <a:t> Algorithm complexity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960" y="983373"/>
            <a:ext cx="8419343" cy="587462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Complexity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depends on how we implement the disjoint-set data structure.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Disjoint set forest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chapter. 21.3)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Sorting of the edges   O(|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E|log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|E|)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Loop 5-8  O(|E|)  FIND-SET and UNION operations on the disjoint set forest.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| V | operations of MAKE-SET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total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loop takes O((|V| +|E|) </a:t>
            </a:r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α(V))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time ,  </a:t>
            </a:r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 is very slowly growing function</a:t>
            </a:r>
            <a:r>
              <a:rPr lang="en-US" sz="2400" dirty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(inverse of Ackermann fun.)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(|V|)=O(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log|V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|) the loop takes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O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(|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E|log|V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|).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 total the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Kruskal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alg. </a:t>
            </a:r>
            <a:r>
              <a:rPr lang="en-US" sz="2400" dirty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takes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O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(|E|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log|E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|) 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Since |E|&lt;V</a:t>
            </a:r>
            <a:r>
              <a:rPr lang="en-US" sz="2400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lang="en-US" sz="2400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log|E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|&lt; 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O(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log|V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|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) hence </a:t>
            </a:r>
            <a:r>
              <a:rPr lang="en-US" sz="24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Kruskal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takes 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endParaRPr lang="en-US" sz="24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(|E|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cs typeface="Comic Sans MS"/>
              </a:rPr>
              <a:t>log|V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|) 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2705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650</Words>
  <Application>Microsoft Macintosh PowerPoint</Application>
  <PresentationFormat>Presentazione su schermo (4:3)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Office Theme</vt:lpstr>
      <vt:lpstr>Minimal Spanning Trees </vt:lpstr>
      <vt:lpstr>Minimal Spanning Trees </vt:lpstr>
      <vt:lpstr>Minimal Spanning Trees </vt:lpstr>
      <vt:lpstr>Minimal Spanning Trees </vt:lpstr>
      <vt:lpstr>Kruskal Algorithm for MST</vt:lpstr>
      <vt:lpstr>Kruskal Algorithm for MST</vt:lpstr>
      <vt:lpstr>Kruskal Algorithm for MST</vt:lpstr>
      <vt:lpstr>Kruskal Algorithm for MST</vt:lpstr>
      <vt:lpstr>Kruskal Algorithm complexity</vt:lpstr>
      <vt:lpstr>PRIM algorithm for MST</vt:lpstr>
      <vt:lpstr>PRIM algorithm for MST</vt:lpstr>
      <vt:lpstr>PRIM algorithm for MST</vt:lpstr>
      <vt:lpstr>PRIM algorithm for MST</vt:lpstr>
      <vt:lpstr>Loop 6-11 invariant</vt:lpstr>
      <vt:lpstr>Complexity PRIM algorithm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205</cp:revision>
  <cp:lastPrinted>2017-03-14T10:49:05Z</cp:lastPrinted>
  <dcterms:created xsi:type="dcterms:W3CDTF">2017-01-24T16:57:38Z</dcterms:created>
  <dcterms:modified xsi:type="dcterms:W3CDTF">2019-11-12T09:24:07Z</dcterms:modified>
</cp:coreProperties>
</file>